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9144000" cy="5143500"/>
  <p:notesSz cx="7772400" cy="10058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55"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57"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59"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60"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64"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66"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68"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69"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70"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74"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76"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177"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80"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82"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84"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85"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86"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87"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88"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189"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93"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95"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97"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98"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02"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03"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204"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06"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207"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08"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10"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11"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12"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14"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215"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17"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18"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19"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20"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22"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23"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24"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25"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26"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27"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31" name="PlaceHolder 2"/>
          <p:cNvSpPr>
            <a:spLocks noGrp="1"/>
          </p:cNvSpPr>
          <p:nvPr>
            <p:ph type="subTitle"/>
          </p:nvPr>
        </p:nvSpPr>
        <p:spPr>
          <a:xfrm>
            <a:off x="457200" y="1203480"/>
            <a:ext cx="8229240" cy="29829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33" name="PlaceHolder 2"/>
          <p:cNvSpPr>
            <a:spLocks noGrp="1"/>
          </p:cNvSpPr>
          <p:nvPr>
            <p:ph type="body"/>
          </p:nvPr>
        </p:nvSpPr>
        <p:spPr>
          <a:xfrm>
            <a:off x="457200" y="1203480"/>
            <a:ext cx="822924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35"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236"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40"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41" name="PlaceHolder 3"/>
          <p:cNvSpPr>
            <a:spLocks noGrp="1"/>
          </p:cNvSpPr>
          <p:nvPr>
            <p:ph type="body"/>
          </p:nvPr>
        </p:nvSpPr>
        <p:spPr>
          <a:xfrm>
            <a:off x="467424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242"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44" name="PlaceHolder 2"/>
          <p:cNvSpPr>
            <a:spLocks noGrp="1"/>
          </p:cNvSpPr>
          <p:nvPr>
            <p:ph type="body"/>
          </p:nvPr>
        </p:nvSpPr>
        <p:spPr>
          <a:xfrm>
            <a:off x="457200" y="1203480"/>
            <a:ext cx="4015800" cy="2982960"/>
          </a:xfrm>
          <a:prstGeom prst="rect">
            <a:avLst/>
          </a:prstGeom>
        </p:spPr>
        <p:txBody>
          <a:bodyPr lIns="0" tIns="0" rIns="0" bIns="0">
            <a:normAutofit/>
          </a:bodyPr>
          <a:p>
            <a:endParaRPr lang="en-US" sz="3200" b="0" strike="noStrike" spc="-1">
              <a:latin typeface="Arial" panose="020B0604020202020204"/>
            </a:endParaRPr>
          </a:p>
        </p:txBody>
      </p:sp>
      <p:sp>
        <p:nvSpPr>
          <p:cNvPr id="245"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46" name="PlaceHolder 4"/>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48"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49"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50"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52" name="PlaceHolder 2"/>
          <p:cNvSpPr>
            <a:spLocks noGrp="1"/>
          </p:cNvSpPr>
          <p:nvPr>
            <p:ph type="body"/>
          </p:nvPr>
        </p:nvSpPr>
        <p:spPr>
          <a:xfrm>
            <a:off x="457200" y="1203480"/>
            <a:ext cx="8229240" cy="1422720"/>
          </a:xfrm>
          <a:prstGeom prst="rect">
            <a:avLst/>
          </a:prstGeom>
        </p:spPr>
        <p:txBody>
          <a:bodyPr lIns="0" tIns="0" rIns="0" bIns="0">
            <a:normAutofit/>
          </a:bodyPr>
          <a:p>
            <a:endParaRPr lang="en-US" sz="3200" b="0" strike="noStrike" spc="-1">
              <a:latin typeface="Arial" panose="020B0604020202020204"/>
            </a:endParaRPr>
          </a:p>
        </p:txBody>
      </p:sp>
      <p:sp>
        <p:nvSpPr>
          <p:cNvPr id="253" name="PlaceHolder 3"/>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55"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56"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57" name="PlaceHolder 4"/>
          <p:cNvSpPr>
            <a:spLocks noGrp="1"/>
          </p:cNvSpPr>
          <p:nvPr>
            <p:ph type="body"/>
          </p:nvPr>
        </p:nvSpPr>
        <p:spPr>
          <a:xfrm>
            <a:off x="457200" y="276192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58" name="PlaceHolder 5"/>
          <p:cNvSpPr>
            <a:spLocks noGrp="1"/>
          </p:cNvSpPr>
          <p:nvPr>
            <p:ph type="body"/>
          </p:nvPr>
        </p:nvSpPr>
        <p:spPr>
          <a:xfrm>
            <a:off x="4674240" y="2761920"/>
            <a:ext cx="40158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60" name="PlaceHolder 2"/>
          <p:cNvSpPr>
            <a:spLocks noGrp="1"/>
          </p:cNvSpPr>
          <p:nvPr>
            <p:ph type="body"/>
          </p:nvPr>
        </p:nvSpPr>
        <p:spPr>
          <a:xfrm>
            <a:off x="45720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61" name="PlaceHolder 3"/>
          <p:cNvSpPr>
            <a:spLocks noGrp="1"/>
          </p:cNvSpPr>
          <p:nvPr>
            <p:ph type="body"/>
          </p:nvPr>
        </p:nvSpPr>
        <p:spPr>
          <a:xfrm>
            <a:off x="323964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62" name="PlaceHolder 4"/>
          <p:cNvSpPr>
            <a:spLocks noGrp="1"/>
          </p:cNvSpPr>
          <p:nvPr>
            <p:ph type="body"/>
          </p:nvPr>
        </p:nvSpPr>
        <p:spPr>
          <a:xfrm>
            <a:off x="6022080" y="120348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63" name="PlaceHolder 5"/>
          <p:cNvSpPr>
            <a:spLocks noGrp="1"/>
          </p:cNvSpPr>
          <p:nvPr>
            <p:ph type="body"/>
          </p:nvPr>
        </p:nvSpPr>
        <p:spPr>
          <a:xfrm>
            <a:off x="45720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64" name="PlaceHolder 6"/>
          <p:cNvSpPr>
            <a:spLocks noGrp="1"/>
          </p:cNvSpPr>
          <p:nvPr>
            <p:ph type="body"/>
          </p:nvPr>
        </p:nvSpPr>
        <p:spPr>
          <a:xfrm>
            <a:off x="3239640" y="2761920"/>
            <a:ext cx="2649600" cy="1422720"/>
          </a:xfrm>
          <a:prstGeom prst="rect">
            <a:avLst/>
          </a:prstGeom>
        </p:spPr>
        <p:txBody>
          <a:bodyPr lIns="0" tIns="0" rIns="0" bIns="0">
            <a:normAutofit/>
          </a:bodyPr>
          <a:p>
            <a:endParaRPr lang="en-US" sz="3200" b="0" strike="noStrike" spc="-1">
              <a:latin typeface="Arial" panose="020B0604020202020204"/>
            </a:endParaRPr>
          </a:p>
        </p:txBody>
      </p:sp>
      <p:sp>
        <p:nvSpPr>
          <p:cNvPr id="265" name="PlaceHolder 7"/>
          <p:cNvSpPr>
            <a:spLocks noGrp="1"/>
          </p:cNvSpPr>
          <p:nvPr>
            <p:ph type="body"/>
          </p:nvPr>
        </p:nvSpPr>
        <p:spPr>
          <a:xfrm>
            <a:off x="6022080" y="2761920"/>
            <a:ext cx="264960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p>
            <a:pPr algn="ctr"/>
            <a:endParaRPr lang="en-US" sz="4400" b="0" strike="noStrike" spc="-1">
              <a:latin typeface="Arial" panose="020B0604020202020204"/>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p>
            <a:endParaRPr lang="en-US" sz="3200" b="0" strike="noStrike" spc="-1">
              <a:latin typeface="Arial" panose="020B0604020202020204"/>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p>
            <a:endParaRPr lang="en-US" sz="32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3.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4" Type="http://schemas.openxmlformats.org/officeDocument/2006/relationships/theme" Target="../theme/theme4.xml"/><Relationship Id="rId13" Type="http://schemas.openxmlformats.org/officeDocument/2006/relationships/image" Target="../media/image3.jpe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4" Type="http://schemas.openxmlformats.org/officeDocument/2006/relationships/theme" Target="../theme/theme5.xml"/><Relationship Id="rId13" Type="http://schemas.openxmlformats.org/officeDocument/2006/relationships/image" Target="../media/image4.jpe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4" Type="http://schemas.openxmlformats.org/officeDocument/2006/relationships/theme" Target="../theme/theme6.xml"/><Relationship Id="rId13" Type="http://schemas.openxmlformats.org/officeDocument/2006/relationships/image" Target="../media/image4.jpe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4" Type="http://schemas.openxmlformats.org/officeDocument/2006/relationships/theme" Target="../theme/theme7.xml"/><Relationship Id="rId13" Type="http://schemas.openxmlformats.org/officeDocument/2006/relationships/image" Target="../media/image3.jpeg"/><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a:t>
            </a:r>
            <a:r>
              <a:rPr lang="en-US" sz="4400" b="0" strike="noStrike" spc="-1">
                <a:latin typeface="Arial" panose="020B0604020202020204"/>
              </a:rPr>
              <a:t>li</a:t>
            </a:r>
            <a:r>
              <a:rPr lang="en-US" sz="4400" b="0" strike="noStrike" spc="-1">
                <a:latin typeface="Arial" panose="020B0604020202020204"/>
              </a:rPr>
              <a:t>c</a:t>
            </a:r>
            <a:r>
              <a:rPr lang="en-US" sz="4400" b="0" strike="noStrike" spc="-1">
                <a:latin typeface="Arial" panose="020B0604020202020204"/>
              </a:rPr>
              <a:t>k </a:t>
            </a:r>
            <a:r>
              <a:rPr lang="en-US" sz="4400" b="0" strike="noStrike" spc="-1">
                <a:latin typeface="Arial" panose="020B0604020202020204"/>
              </a:rPr>
              <a:t>to </a:t>
            </a:r>
            <a:r>
              <a:rPr lang="en-US" sz="4400" b="0" strike="noStrike" spc="-1">
                <a:latin typeface="Arial" panose="020B0604020202020204"/>
              </a:rPr>
              <a:t>e</a:t>
            </a:r>
            <a:r>
              <a:rPr lang="en-US" sz="4400" b="0" strike="noStrike" spc="-1">
                <a:latin typeface="Arial" panose="020B0604020202020204"/>
              </a:rPr>
              <a:t>di</a:t>
            </a:r>
            <a:r>
              <a:rPr lang="en-US" sz="4400" b="0" strike="noStrike" spc="-1">
                <a:latin typeface="Arial" panose="020B0604020202020204"/>
              </a:rPr>
              <a:t>t </a:t>
            </a:r>
            <a:r>
              <a:rPr lang="en-US" sz="4400" b="0" strike="noStrike" spc="-1">
                <a:latin typeface="Arial" panose="020B0604020202020204"/>
              </a:rPr>
              <a:t>th</a:t>
            </a:r>
            <a:r>
              <a:rPr lang="en-US" sz="4400" b="0" strike="noStrike" spc="-1">
                <a:latin typeface="Arial" panose="020B0604020202020204"/>
              </a:rPr>
              <a:t>e </a:t>
            </a:r>
            <a:r>
              <a:rPr lang="en-US" sz="4400" b="0" strike="noStrike" spc="-1">
                <a:latin typeface="Arial" panose="020B0604020202020204"/>
              </a:rPr>
              <a:t>tit</a:t>
            </a:r>
            <a:r>
              <a:rPr lang="en-US" sz="4400" b="0" strike="noStrike" spc="-1">
                <a:latin typeface="Arial" panose="020B0604020202020204"/>
              </a:rPr>
              <a:t>le </a:t>
            </a:r>
            <a:r>
              <a:rPr lang="en-US" sz="4400" b="0" strike="noStrike" spc="-1">
                <a:latin typeface="Arial" panose="020B0604020202020204"/>
              </a:rPr>
              <a:t>te</a:t>
            </a:r>
            <a:r>
              <a:rPr lang="en-US" sz="4400" b="0" strike="noStrike" spc="-1">
                <a:latin typeface="Arial" panose="020B0604020202020204"/>
              </a:rPr>
              <a:t>xt </a:t>
            </a:r>
            <a:r>
              <a:rPr lang="en-US" sz="4400" b="0" strike="noStrike" spc="-1">
                <a:latin typeface="Arial" panose="020B0604020202020204"/>
              </a:rPr>
              <a:t>fo</a:t>
            </a:r>
            <a:r>
              <a:rPr lang="en-US" sz="4400" b="0" strike="noStrike" spc="-1">
                <a:latin typeface="Arial" panose="020B0604020202020204"/>
              </a:rPr>
              <a:t>r</a:t>
            </a:r>
            <a:r>
              <a:rPr lang="en-US" sz="4400" b="0" strike="noStrike" spc="-1">
                <a:latin typeface="Arial" panose="020B0604020202020204"/>
              </a:rPr>
              <a:t>m</a:t>
            </a:r>
            <a:r>
              <a:rPr lang="en-US" sz="4400" b="0" strike="noStrike" spc="-1">
                <a:latin typeface="Arial" panose="020B0604020202020204"/>
              </a:rPr>
              <a:t>at</a:t>
            </a:r>
            <a:endParaRPr lang="en-US" sz="4400" b="0" strike="noStrike" spc="-1">
              <a:latin typeface="Arial" panose="020B0604020202020204"/>
            </a:endParaRPr>
          </a:p>
        </p:txBody>
      </p:sp>
      <p:sp>
        <p:nvSpPr>
          <p:cNvPr id="2"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Click to edit the title </a:t>
            </a:r>
            <a:r>
              <a:rPr lang="en-US" sz="4400" b="0" strike="noStrike" spc="-1">
                <a:latin typeface="Arial" panose="020B0604020202020204"/>
              </a:rPr>
              <a:t>text format</a:t>
            </a:r>
            <a:endParaRPr lang="en-US" sz="4400" b="0" strike="noStrike" spc="-1">
              <a:latin typeface="Arial" panose="020B0604020202020204"/>
            </a:endParaRP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Clic</a:t>
            </a:r>
            <a:r>
              <a:rPr lang="en-US" sz="4400" b="0" strike="noStrike" spc="-1">
                <a:latin typeface="Arial" panose="020B0604020202020204"/>
              </a:rPr>
              <a:t>k to </a:t>
            </a:r>
            <a:r>
              <a:rPr lang="en-US" sz="4400" b="0" strike="noStrike" spc="-1">
                <a:latin typeface="Arial" panose="020B0604020202020204"/>
              </a:rPr>
              <a:t>edit </a:t>
            </a:r>
            <a:r>
              <a:rPr lang="en-US" sz="4400" b="0" strike="noStrike" spc="-1">
                <a:latin typeface="Arial" panose="020B0604020202020204"/>
              </a:rPr>
              <a:t>the </a:t>
            </a:r>
            <a:r>
              <a:rPr lang="en-US" sz="4400" b="0" strike="noStrike" spc="-1">
                <a:latin typeface="Arial" panose="020B0604020202020204"/>
              </a:rPr>
              <a:t>title </a:t>
            </a:r>
            <a:r>
              <a:rPr lang="en-US" sz="4400" b="0" strike="noStrike" spc="-1">
                <a:latin typeface="Arial" panose="020B0604020202020204"/>
              </a:rPr>
              <a:t>text </a:t>
            </a:r>
            <a:r>
              <a:rPr lang="en-US" sz="4400" b="0" strike="noStrike" spc="-1">
                <a:latin typeface="Arial" panose="020B0604020202020204"/>
              </a:rPr>
              <a:t>for</a:t>
            </a:r>
            <a:r>
              <a:rPr lang="en-US" sz="4400" b="0" strike="noStrike" spc="-1">
                <a:latin typeface="Arial" panose="020B0604020202020204"/>
              </a:rPr>
              <a:t>mat</a:t>
            </a:r>
            <a:endParaRPr lang="en-US" sz="4400" b="0" strike="noStrike" spc="-1">
              <a:latin typeface="Arial" panose="020B0604020202020204"/>
            </a:endParaRP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Clic</a:t>
            </a:r>
            <a:r>
              <a:rPr lang="en-US" sz="4400" b="0" strike="noStrike" spc="-1">
                <a:latin typeface="Arial" panose="020B0604020202020204"/>
              </a:rPr>
              <a:t>k to </a:t>
            </a:r>
            <a:r>
              <a:rPr lang="en-US" sz="4400" b="0" strike="noStrike" spc="-1">
                <a:latin typeface="Arial" panose="020B0604020202020204"/>
              </a:rPr>
              <a:t>edit </a:t>
            </a:r>
            <a:r>
              <a:rPr lang="en-US" sz="4400" b="0" strike="noStrike" spc="-1">
                <a:latin typeface="Arial" panose="020B0604020202020204"/>
              </a:rPr>
              <a:t>the </a:t>
            </a:r>
            <a:r>
              <a:rPr lang="en-US" sz="4400" b="0" strike="noStrike" spc="-1">
                <a:latin typeface="Arial" panose="020B0604020202020204"/>
              </a:rPr>
              <a:t>title </a:t>
            </a:r>
            <a:r>
              <a:rPr lang="en-US" sz="4400" b="0" strike="noStrike" spc="-1">
                <a:latin typeface="Arial" panose="020B0604020202020204"/>
              </a:rPr>
              <a:t>text </a:t>
            </a:r>
            <a:r>
              <a:rPr lang="en-US" sz="4400" b="0" strike="noStrike" spc="-1">
                <a:latin typeface="Arial" panose="020B0604020202020204"/>
              </a:rPr>
              <a:t>for</a:t>
            </a:r>
            <a:r>
              <a:rPr lang="en-US" sz="4400" b="0" strike="noStrike" spc="-1">
                <a:latin typeface="Arial" panose="020B0604020202020204"/>
              </a:rPr>
              <a:t>mat</a:t>
            </a:r>
            <a:endParaRPr lang="en-US" sz="4400" b="0" strike="noStrike" spc="-1">
              <a:latin typeface="Arial" panose="020B0604020202020204"/>
            </a:endParaRP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Clic</a:t>
            </a:r>
            <a:r>
              <a:rPr lang="en-US" sz="4400" b="0" strike="noStrike" spc="-1">
                <a:latin typeface="Arial" panose="020B0604020202020204"/>
              </a:rPr>
              <a:t>k to </a:t>
            </a:r>
            <a:r>
              <a:rPr lang="en-US" sz="4400" b="0" strike="noStrike" spc="-1">
                <a:latin typeface="Arial" panose="020B0604020202020204"/>
              </a:rPr>
              <a:t>edit </a:t>
            </a:r>
            <a:r>
              <a:rPr lang="en-US" sz="4400" b="0" strike="noStrike" spc="-1">
                <a:latin typeface="Arial" panose="020B0604020202020204"/>
              </a:rPr>
              <a:t>the </a:t>
            </a:r>
            <a:r>
              <a:rPr lang="en-US" sz="4400" b="0" strike="noStrike" spc="-1">
                <a:latin typeface="Arial" panose="020B0604020202020204"/>
              </a:rPr>
              <a:t>title </a:t>
            </a:r>
            <a:r>
              <a:rPr lang="en-US" sz="4400" b="0" strike="noStrike" spc="-1">
                <a:latin typeface="Arial" panose="020B0604020202020204"/>
              </a:rPr>
              <a:t>text </a:t>
            </a:r>
            <a:r>
              <a:rPr lang="en-US" sz="4400" b="0" strike="noStrike" spc="-1">
                <a:latin typeface="Arial" panose="020B0604020202020204"/>
              </a:rPr>
              <a:t>for</a:t>
            </a:r>
            <a:r>
              <a:rPr lang="en-US" sz="4400" b="0" strike="noStrike" spc="-1">
                <a:latin typeface="Arial" panose="020B0604020202020204"/>
              </a:rPr>
              <a:t>mat</a:t>
            </a:r>
            <a:endParaRPr lang="en-US" sz="4400" b="0" strike="noStrike" spc="-1">
              <a:latin typeface="Arial" panose="020B0604020202020204"/>
            </a:endParaRP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Clic</a:t>
            </a:r>
            <a:r>
              <a:rPr lang="en-US" sz="4400" b="0" strike="noStrike" spc="-1">
                <a:latin typeface="Arial" panose="020B0604020202020204"/>
              </a:rPr>
              <a:t>k to </a:t>
            </a:r>
            <a:r>
              <a:rPr lang="en-US" sz="4400" b="0" strike="noStrike" spc="-1">
                <a:latin typeface="Arial" panose="020B0604020202020204"/>
              </a:rPr>
              <a:t>edit </a:t>
            </a:r>
            <a:r>
              <a:rPr lang="en-US" sz="4400" b="0" strike="noStrike" spc="-1">
                <a:latin typeface="Arial" panose="020B0604020202020204"/>
              </a:rPr>
              <a:t>the </a:t>
            </a:r>
            <a:r>
              <a:rPr lang="en-US" sz="4400" b="0" strike="noStrike" spc="-1">
                <a:latin typeface="Arial" panose="020B0604020202020204"/>
              </a:rPr>
              <a:t>title </a:t>
            </a:r>
            <a:r>
              <a:rPr lang="en-US" sz="4400" b="0" strike="noStrike" spc="-1">
                <a:latin typeface="Arial" panose="020B0604020202020204"/>
              </a:rPr>
              <a:t>text </a:t>
            </a:r>
            <a:r>
              <a:rPr lang="en-US" sz="4400" b="0" strike="noStrike" spc="-1">
                <a:latin typeface="Arial" panose="020B0604020202020204"/>
              </a:rPr>
              <a:t>for</a:t>
            </a:r>
            <a:r>
              <a:rPr lang="en-US" sz="4400" b="0" strike="noStrike" spc="-1">
                <a:latin typeface="Arial" panose="020B0604020202020204"/>
              </a:rPr>
              <a:t>mat</a:t>
            </a:r>
            <a:endParaRPr lang="en-US" sz="4400" b="0" strike="noStrike" spc="-1">
              <a:latin typeface="Arial" panose="020B0604020202020204"/>
            </a:endParaRP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tIns="0" rIns="0" bIns="0" anchor="ctr">
            <a:noAutofit/>
          </a:bodyPr>
          <a:p>
            <a:pPr algn="ctr"/>
            <a:r>
              <a:rPr lang="en-US" sz="4400" b="0" strike="noStrike" spc="-1">
                <a:latin typeface="Arial" panose="020B0604020202020204"/>
              </a:rPr>
              <a:t>Clic</a:t>
            </a:r>
            <a:r>
              <a:rPr lang="en-US" sz="4400" b="0" strike="noStrike" spc="-1">
                <a:latin typeface="Arial" panose="020B0604020202020204"/>
              </a:rPr>
              <a:t>k to </a:t>
            </a:r>
            <a:r>
              <a:rPr lang="en-US" sz="4400" b="0" strike="noStrike" spc="-1">
                <a:latin typeface="Arial" panose="020B0604020202020204"/>
              </a:rPr>
              <a:t>edit </a:t>
            </a:r>
            <a:r>
              <a:rPr lang="en-US" sz="4400" b="0" strike="noStrike" spc="-1">
                <a:latin typeface="Arial" panose="020B0604020202020204"/>
              </a:rPr>
              <a:t>the </a:t>
            </a:r>
            <a:r>
              <a:rPr lang="en-US" sz="4400" b="0" strike="noStrike" spc="-1">
                <a:latin typeface="Arial" panose="020B0604020202020204"/>
              </a:rPr>
              <a:t>title </a:t>
            </a:r>
            <a:r>
              <a:rPr lang="en-US" sz="4400" b="0" strike="noStrike" spc="-1">
                <a:latin typeface="Arial" panose="020B0604020202020204"/>
              </a:rPr>
              <a:t>text </a:t>
            </a:r>
            <a:r>
              <a:rPr lang="en-US" sz="4400" b="0" strike="noStrike" spc="-1">
                <a:latin typeface="Arial" panose="020B0604020202020204"/>
              </a:rPr>
              <a:t>for</a:t>
            </a:r>
            <a:r>
              <a:rPr lang="en-US" sz="4400" b="0" strike="noStrike" spc="-1">
                <a:latin typeface="Arial" panose="020B0604020202020204"/>
              </a:rPr>
              <a:t>mat</a:t>
            </a:r>
            <a:endParaRPr lang="en-US" sz="4400" b="0" strike="noStrike" spc="-1">
              <a:latin typeface="Arial" panose="020B0604020202020204"/>
            </a:endParaRPr>
          </a:p>
        </p:txBody>
      </p:sp>
      <p:sp>
        <p:nvSpPr>
          <p:cNvPr id="229" name="PlaceHolder 2"/>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FFFFFF"/>
              </a:buClr>
              <a:buSzPct val="45000"/>
              <a:buFont typeface="Wingdings" panose="05000000000000000000" pitchFamily="2" charset="2"/>
              <a:buChar char=""/>
            </a:pPr>
            <a:r>
              <a:rPr lang="en-US" sz="3200" b="0" strike="noStrike" spc="-1">
                <a:latin typeface="Arial" panose="020B0604020202020204"/>
              </a:rPr>
              <a:t>Click to edit the outline text format</a:t>
            </a:r>
            <a:endParaRPr lang="en-US" sz="3200" b="0" strike="noStrike" spc="-1">
              <a:latin typeface="Arial" panose="020B0604020202020204"/>
            </a:endParaRPr>
          </a:p>
          <a:p>
            <a:pPr marL="864235" lvl="1" indent="-323850">
              <a:spcBef>
                <a:spcPts val="1135"/>
              </a:spcBef>
              <a:buClr>
                <a:srgbClr val="FFFFFF"/>
              </a:buClr>
              <a:buSzPct val="75000"/>
              <a:buFont typeface="Symbol" panose="05050102010706020507" charset="2"/>
              <a:buChar char=""/>
            </a:pPr>
            <a:r>
              <a:rPr lang="en-US" sz="2800" b="0" strike="noStrike" spc="-1">
                <a:latin typeface="Arial" panose="020B0604020202020204"/>
              </a:rPr>
              <a:t>Second Outline Level</a:t>
            </a:r>
            <a:endParaRPr lang="en-US" sz="2800" b="0" strike="noStrike" spc="-1">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en-US" sz="2400" b="0" strike="noStrike" spc="-1">
                <a:latin typeface="Arial" panose="020B0604020202020204"/>
              </a:rPr>
              <a:t>Third Outline Level</a:t>
            </a:r>
            <a:endParaRPr lang="en-US" sz="2400" b="0" strike="noStrike" spc="-1">
              <a:latin typeface="Arial" panose="020B0604020202020204"/>
            </a:endParaRPr>
          </a:p>
          <a:p>
            <a:pPr marL="1727835" lvl="3" indent="-215900">
              <a:spcBef>
                <a:spcPts val="565"/>
              </a:spcBef>
              <a:buClr>
                <a:srgbClr val="FFFFFF"/>
              </a:buClr>
              <a:buSzPct val="75000"/>
              <a:buFont typeface="Symbol" panose="05050102010706020507" charset="2"/>
              <a:buChar char=""/>
            </a:pPr>
            <a:r>
              <a:rPr lang="en-US" sz="2000" b="0" strike="noStrike" spc="-1">
                <a:latin typeface="Arial" panose="020B0604020202020204"/>
              </a:rPr>
              <a:t>Fourth Outline Level</a:t>
            </a:r>
            <a:endParaRPr lang="en-US" sz="2000" b="0" strike="noStrike" spc="-1">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Fifth Outline Level</a:t>
            </a:r>
            <a:endParaRPr lang="en-US" sz="2000" b="0" strike="noStrike" spc="-1">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Sixth Outline Level</a:t>
            </a:r>
            <a:endParaRPr lang="en-US" sz="2000" b="0" strike="noStrike" spc="-1">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en-US" sz="2000" b="0" strike="noStrike" spc="-1">
                <a:latin typeface="Arial" panose="020B0604020202020204"/>
              </a:rPr>
              <a:t>Seventh Outline Level</a:t>
            </a:r>
            <a:endParaRPr lang="en-US"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26.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10.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266" name="CustomShape 1"/>
          <p:cNvSpPr/>
          <p:nvPr/>
        </p:nvSpPr>
        <p:spPr>
          <a:xfrm>
            <a:off x="210600" y="1443600"/>
            <a:ext cx="4401720" cy="16117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b">
            <a:noAutofit/>
          </a:bodyPr>
          <a:p>
            <a:pPr>
              <a:lnSpc>
                <a:spcPct val="100000"/>
              </a:lnSpc>
            </a:pPr>
            <a:r>
              <a:rPr lang="en-US" sz="4800" b="1" strike="noStrike" spc="-1">
                <a:solidFill>
                  <a:srgbClr val="F3F3F3"/>
                </a:solidFill>
                <a:latin typeface="Anton"/>
                <a:ea typeface="Anton"/>
              </a:rPr>
              <a:t>Paternity testing using genetics</a:t>
            </a:r>
            <a:endParaRPr lang="en-US" sz="4800" b="0" strike="noStrike" spc="-1">
              <a:latin typeface="Arial" panose="020B0604020202020204"/>
            </a:endParaRPr>
          </a:p>
        </p:txBody>
      </p:sp>
      <p:sp>
        <p:nvSpPr>
          <p:cNvPr id="267" name="CustomShape 2"/>
          <p:cNvSpPr/>
          <p:nvPr/>
        </p:nvSpPr>
        <p:spPr>
          <a:xfrm>
            <a:off x="588240" y="3942360"/>
            <a:ext cx="3382920" cy="43236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oAutofit/>
          </a:bodyPr>
          <a:p>
            <a:pPr>
              <a:lnSpc>
                <a:spcPct val="100000"/>
              </a:lnSpc>
              <a:tabLst>
                <a:tab pos="0" algn="l"/>
              </a:tabLst>
            </a:pPr>
            <a:r>
              <a:rPr lang="en-US" sz="1400" b="0" strike="noStrike" spc="-1">
                <a:solidFill>
                  <a:srgbClr val="F3F3F3"/>
                </a:solidFill>
                <a:latin typeface="Advent Pro Light"/>
                <a:ea typeface="Advent Pro Light"/>
              </a:rPr>
              <a:t>Supervised by : Dr. Ashraf Abdelraouf &amp; Eng. Ahmed Hazem</a:t>
            </a:r>
            <a:endParaRPr lang="en-US" sz="1400" b="0" strike="noStrike" spc="-1">
              <a:latin typeface="Arial" panose="020B0604020202020204"/>
            </a:endParaRPr>
          </a:p>
          <a:p>
            <a:pPr>
              <a:lnSpc>
                <a:spcPct val="100000"/>
              </a:lnSpc>
              <a:tabLst>
                <a:tab pos="0" algn="l"/>
              </a:tabLst>
            </a:pPr>
            <a:endParaRPr lang="en-US" sz="1400" b="0" strike="noStrike" spc="-1">
              <a:latin typeface="Arial" panose="020B0604020202020204"/>
            </a:endParaRPr>
          </a:p>
        </p:txBody>
      </p:sp>
      <p:pic>
        <p:nvPicPr>
          <p:cNvPr id="268" name="Google Shape;104;p24"/>
          <p:cNvPicPr/>
          <p:nvPr/>
        </p:nvPicPr>
        <p:blipFill>
          <a:blip r:embed="rId2"/>
          <a:srcRect l="6663" t="4856" r="6220" b="5494"/>
          <a:stretch>
            <a:fillRect/>
          </a:stretch>
        </p:blipFill>
        <p:spPr>
          <a:xfrm>
            <a:off x="4697280" y="444960"/>
            <a:ext cx="4195080" cy="4317480"/>
          </a:xfrm>
          <a:prstGeom prst="rect">
            <a:avLst/>
          </a:prstGeom>
          <a:ln>
            <a:noFill/>
          </a:ln>
        </p:spPr>
      </p:pic>
      <p:sp>
        <p:nvSpPr>
          <p:cNvPr id="269" name="CustomShape 3"/>
          <p:cNvSpPr/>
          <p:nvPr/>
        </p:nvSpPr>
        <p:spPr>
          <a:xfrm>
            <a:off x="731160" y="3108960"/>
            <a:ext cx="3382920" cy="43236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oAutofit/>
          </a:bodyPr>
          <a:p>
            <a:pPr>
              <a:lnSpc>
                <a:spcPct val="100000"/>
              </a:lnSpc>
              <a:tabLst>
                <a:tab pos="0" algn="l"/>
              </a:tabLst>
            </a:pPr>
            <a:r>
              <a:rPr lang="en-US" sz="1400" b="0" strike="noStrike" spc="-1">
                <a:solidFill>
                  <a:srgbClr val="F3F3F3"/>
                </a:solidFill>
                <a:latin typeface="Advent Pro Light"/>
                <a:ea typeface="Advent Pro Light"/>
              </a:rPr>
              <a:t>Team Members: Youssif Assem, Mohamed Moataz, Kareem Ehab, Mohamed Akram, Ahmed Gamal</a:t>
            </a:r>
            <a:endParaRPr lang="en-US" sz="1400" b="0" strike="noStrike" spc="-1">
              <a:latin typeface="Arial" panose="020B0604020202020204"/>
            </a:endParaRPr>
          </a:p>
          <a:p>
            <a:pPr>
              <a:lnSpc>
                <a:spcPct val="100000"/>
              </a:lnSpc>
              <a:tabLst>
                <a:tab pos="0" algn="l"/>
              </a:tabLst>
            </a:pPr>
            <a:endParaRPr lang="en-US" sz="1400" b="0" strike="noStrike" spc="-1">
              <a:latin typeface="Arial" panose="020B0604020202020204"/>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478800" y="304200"/>
            <a:ext cx="4091760" cy="634320"/>
          </a:xfrm>
          <a:prstGeom prst="rect">
            <a:avLst/>
          </a:prstGeom>
          <a:noFill/>
          <a:ln>
            <a:noFill/>
          </a:ln>
        </p:spPr>
        <p:style>
          <a:lnRef idx="0">
            <a:srgbClr val="FFFFFF"/>
          </a:lnRef>
          <a:fillRef idx="0">
            <a:srgbClr val="FFFFFF"/>
          </a:fillRef>
          <a:effectRef idx="0">
            <a:srgbClr val="FFFFFF"/>
          </a:effectRef>
          <a:fontRef idx="minor"/>
        </p:style>
      </p:sp>
      <p:sp>
        <p:nvSpPr>
          <p:cNvPr id="305" name="CustomShape 2"/>
          <p:cNvSpPr/>
          <p:nvPr/>
        </p:nvSpPr>
        <p:spPr>
          <a:xfrm>
            <a:off x="478800" y="439920"/>
            <a:ext cx="4570560" cy="577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3200" b="0" strike="noStrike" spc="-1">
                <a:solidFill>
                  <a:srgbClr val="FFFFFF"/>
                </a:solidFill>
                <a:latin typeface="Rajdhani"/>
                <a:ea typeface="DejaVu Sans"/>
              </a:rPr>
              <a:t>Methodology</a:t>
            </a:r>
            <a:endParaRPr lang="en-US" sz="3200" b="0" strike="noStrike" spc="-1">
              <a:latin typeface="Arial" panose="020B0604020202020204"/>
            </a:endParaRPr>
          </a:p>
        </p:txBody>
      </p:sp>
      <p:sp>
        <p:nvSpPr>
          <p:cNvPr id="306" name="CustomShape 3"/>
          <p:cNvSpPr/>
          <p:nvPr/>
        </p:nvSpPr>
        <p:spPr>
          <a:xfrm>
            <a:off x="3008160" y="1001520"/>
            <a:ext cx="2945160" cy="965160"/>
          </a:xfrm>
          <a:prstGeom prst="rect">
            <a:avLst/>
          </a:prstGeom>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800" b="0" strike="noStrike" spc="-1">
                <a:solidFill>
                  <a:srgbClr val="FFFFFF"/>
                </a:solidFill>
                <a:latin typeface="Fira Sans Condensed Light"/>
                <a:ea typeface="DejaVu Sans"/>
              </a:rPr>
              <a:t>          </a:t>
            </a:r>
            <a:r>
              <a:rPr lang="en-US" sz="1800" b="0" strike="noStrike" spc="-1">
                <a:solidFill>
                  <a:srgbClr val="FFFFFF"/>
                </a:solidFill>
                <a:latin typeface="Fira Sans Condensed Light"/>
                <a:ea typeface="DejaVu Sans"/>
              </a:rPr>
              <a:t>Methodology</a:t>
            </a:r>
            <a:endParaRPr lang="en-US" sz="1800" b="0" strike="noStrike" spc="-1">
              <a:latin typeface="Arial" panose="020B0604020202020204"/>
            </a:endParaRPr>
          </a:p>
        </p:txBody>
      </p:sp>
      <p:sp>
        <p:nvSpPr>
          <p:cNvPr id="307" name="CustomShape 4"/>
          <p:cNvSpPr/>
          <p:nvPr/>
        </p:nvSpPr>
        <p:spPr>
          <a:xfrm>
            <a:off x="5954760" y="1967760"/>
            <a:ext cx="868320" cy="95004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8" name="CustomShape 5"/>
          <p:cNvSpPr/>
          <p:nvPr/>
        </p:nvSpPr>
        <p:spPr>
          <a:xfrm flipH="1">
            <a:off x="2134440" y="1936080"/>
            <a:ext cx="870840" cy="99468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309" name="CustomShape 6"/>
          <p:cNvSpPr/>
          <p:nvPr/>
        </p:nvSpPr>
        <p:spPr>
          <a:xfrm>
            <a:off x="662760" y="2941920"/>
            <a:ext cx="3811320" cy="1760400"/>
          </a:xfrm>
          <a:prstGeom prst="rect">
            <a:avLst/>
          </a:prstGeom>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1400" b="0" strike="noStrike" spc="-1">
                <a:solidFill>
                  <a:srgbClr val="FFFFFF"/>
                </a:solidFill>
                <a:latin typeface="Fira Sans Condensed Light"/>
                <a:ea typeface="DejaVu Sans"/>
              </a:rPr>
              <a:t>Apply Mendelian’s Law to prove that if the child is related to father or not</a:t>
            </a:r>
            <a:br>
              <a:rPr lang="en-US" sz="1400" b="0" strike="noStrike" spc="-1">
                <a:solidFill>
                  <a:srgbClr val="FFFFFF"/>
                </a:solidFill>
                <a:latin typeface="Fira Sans Condensed Light"/>
                <a:ea typeface="DejaVu Sans"/>
              </a:rPr>
            </a:br>
            <a:endParaRPr lang="en-US" sz="1400" b="0" strike="noStrike" spc="-1">
              <a:latin typeface="Arial" panose="020B0604020202020204"/>
            </a:endParaRPr>
          </a:p>
        </p:txBody>
      </p:sp>
      <p:sp>
        <p:nvSpPr>
          <p:cNvPr id="310" name="CustomShape 7"/>
          <p:cNvSpPr/>
          <p:nvPr/>
        </p:nvSpPr>
        <p:spPr>
          <a:xfrm>
            <a:off x="5613840" y="2941920"/>
            <a:ext cx="2995200" cy="1629000"/>
          </a:xfrm>
          <a:prstGeom prst="rect">
            <a:avLst/>
          </a:prstGeom>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1400" b="0" strike="noStrike" spc="-1">
                <a:solidFill>
                  <a:srgbClr val="FFFFFF"/>
                </a:solidFill>
                <a:latin typeface="Fira Sans Condensed Light"/>
                <a:ea typeface="DejaVu Sans"/>
              </a:rPr>
              <a:t>Whole Genome using Short tandem repeat</a:t>
            </a:r>
            <a:r>
              <a:rPr lang="en-US" sz="1400" b="0" strike="noStrike" spc="-1">
                <a:solidFill>
                  <a:srgbClr val="000000"/>
                </a:solidFill>
                <a:latin typeface="Arial" panose="020B0604020202020204"/>
                <a:ea typeface="DejaVu Sans"/>
              </a:rPr>
              <a:t> </a:t>
            </a:r>
            <a:r>
              <a:rPr lang="en-US" sz="1400" b="0" strike="noStrike" spc="-1">
                <a:solidFill>
                  <a:srgbClr val="FFFFFF"/>
                </a:solidFill>
                <a:latin typeface="Fira Sans Condensed Light"/>
                <a:ea typeface="DejaVu Sans"/>
              </a:rPr>
              <a:t>Algorithm</a:t>
            </a:r>
            <a:br>
              <a:rPr lang="en-US" sz="1400" b="0" strike="noStrike" spc="-1">
                <a:solidFill>
                  <a:srgbClr val="FFFFFF"/>
                </a:solidFill>
                <a:latin typeface="Fira Sans Condensed Light"/>
                <a:ea typeface="DejaVu Sans"/>
              </a:rPr>
            </a:br>
            <a:endParaRPr lang="en-US" sz="1400" b="0" strike="noStrike" spc="-1">
              <a:latin typeface="Arial" panose="020B0604020202020204"/>
            </a:endParaRPr>
          </a:p>
        </p:txBody>
      </p:sp>
      <p:sp>
        <p:nvSpPr>
          <p:cNvPr id="311" name="CustomShape 8"/>
          <p:cNvSpPr/>
          <p:nvPr/>
        </p:nvSpPr>
        <p:spPr>
          <a:xfrm>
            <a:off x="703440" y="3864960"/>
            <a:ext cx="3621600" cy="82152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spAutoFit/>
          </a:bodyPr>
          <a:p>
            <a:pPr>
              <a:lnSpc>
                <a:spcPct val="100000"/>
              </a:lnSpc>
              <a:tabLst>
                <a:tab pos="0" algn="l"/>
              </a:tabLst>
            </a:pPr>
            <a:endParaRPr lang="en-US" sz="1800" b="0" strike="noStrike" spc="-1">
              <a:latin typeface="Arial" panose="020B0604020202020204"/>
            </a:endParaRPr>
          </a:p>
          <a:p>
            <a:pPr>
              <a:lnSpc>
                <a:spcPct val="100000"/>
              </a:lnSpc>
              <a:tabLst>
                <a:tab pos="0" algn="l"/>
              </a:tabLst>
            </a:pPr>
            <a:r>
              <a:rPr lang="en-US" sz="1200" b="0" strike="noStrike" spc="-1">
                <a:solidFill>
                  <a:srgbClr val="FFFFFF"/>
                </a:solidFill>
                <a:latin typeface="Fira Sans Condensed Light"/>
                <a:ea typeface="DejaVu Sans"/>
              </a:rPr>
              <a:t>(Rs similar between father and child / all Rs numbers) * 100</a:t>
            </a:r>
            <a:endParaRPr lang="en-US" sz="1200" b="0" strike="noStrike" spc="-1">
              <a:latin typeface="Arial" panose="020B0604020202020204"/>
            </a:endParaRPr>
          </a:p>
          <a:p>
            <a:pPr>
              <a:lnSpc>
                <a:spcPct val="100000"/>
              </a:lnSpc>
              <a:tabLst>
                <a:tab pos="0" algn="l"/>
              </a:tabLst>
            </a:pPr>
            <a:endParaRPr lang="en-US" sz="1200" b="0" strike="noStrike" spc="-1">
              <a:latin typeface="Arial" panose="020B0604020202020204"/>
            </a:endParaRPr>
          </a:p>
        </p:txBody>
      </p:sp>
      <p:sp>
        <p:nvSpPr>
          <p:cNvPr id="312" name="CustomShape 9"/>
          <p:cNvSpPr/>
          <p:nvPr/>
        </p:nvSpPr>
        <p:spPr>
          <a:xfrm>
            <a:off x="1080" y="-319320"/>
            <a:ext cx="180360" cy="6379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nchor="ctr">
            <a:spAutoFit/>
          </a:bodyPr>
          <a:p>
            <a:pPr>
              <a:lnSpc>
                <a:spcPct val="100000"/>
              </a:lnSpc>
              <a:tabLst>
                <a:tab pos="0" algn="l"/>
              </a:tabLst>
            </a:pPr>
            <a:endParaRPr lang="en-US" sz="1800" b="0" strike="noStrike" spc="-1">
              <a:latin typeface="Arial" panose="020B0604020202020204"/>
            </a:endParaRPr>
          </a:p>
          <a:p>
            <a:pPr>
              <a:lnSpc>
                <a:spcPct val="100000"/>
              </a:lnSpc>
              <a:tabLst>
                <a:tab pos="0" algn="l"/>
              </a:tabLst>
            </a:pPr>
            <a:endParaRPr lang="en-US" sz="1800" b="0" strike="noStrike" spc="-1">
              <a:latin typeface="Arial" panose="020B0604020202020204"/>
            </a:endParaRPr>
          </a:p>
        </p:txBody>
      </p:sp>
      <p:sp>
        <p:nvSpPr>
          <p:cNvPr id="313" name="CustomShape 10"/>
          <p:cNvSpPr/>
          <p:nvPr/>
        </p:nvSpPr>
        <p:spPr>
          <a:xfrm>
            <a:off x="1751760" y="-273600"/>
            <a:ext cx="360" cy="547920"/>
          </a:xfrm>
          <a:prstGeom prst="rect">
            <a:avLst/>
          </a:prstGeom>
          <a:solidFill>
            <a:srgbClr val="40444B"/>
          </a:solidFill>
          <a:ln>
            <a:noFill/>
          </a:ln>
        </p:spPr>
        <p:style>
          <a:lnRef idx="0">
            <a:srgbClr val="FFFFFF"/>
          </a:lnRef>
          <a:fillRef idx="0">
            <a:srgbClr val="FFFFFF"/>
          </a:fillRef>
          <a:effectRef idx="0">
            <a:srgbClr val="FFFFFF"/>
          </a:effectRef>
          <a:fontRef idx="minor"/>
        </p:style>
        <p:txBody>
          <a:bodyPr wrap="none" lIns="0" tIns="0" rIns="0" bIns="0" anchor="ctr">
            <a:spAutoFit/>
          </a:bodyPr>
          <a:p>
            <a:pPr>
              <a:lnSpc>
                <a:spcPct val="100000"/>
              </a:lnSpc>
              <a:tabLst>
                <a:tab pos="0" algn="l"/>
              </a:tabLst>
            </a:pPr>
            <a:br/>
            <a:endParaRPr lang="en-US" sz="1800" b="0" strike="noStrike" spc="-1">
              <a:latin typeface="Arial" panose="020B0604020202020204"/>
            </a:endParaRPr>
          </a:p>
        </p:txBody>
      </p:sp>
      <p:sp>
        <p:nvSpPr>
          <p:cNvPr id="314" name="CustomShape 11"/>
          <p:cNvSpPr/>
          <p:nvPr/>
        </p:nvSpPr>
        <p:spPr>
          <a:xfrm>
            <a:off x="5669280" y="3978000"/>
            <a:ext cx="2930400" cy="730080"/>
          </a:xfrm>
          <a:prstGeom prst="rect">
            <a:avLst/>
          </a:prstGeom>
          <a:noFill/>
          <a:ln>
            <a:noFill/>
          </a:ln>
        </p:spPr>
        <p:style>
          <a:lnRef idx="0">
            <a:srgbClr val="FFFFFF"/>
          </a:lnRef>
          <a:fillRef idx="0">
            <a:srgbClr val="FFFFFF"/>
          </a:fillRef>
          <a:effectRef idx="0">
            <a:srgbClr val="FFFFFF"/>
          </a:effectRef>
          <a:fontRef idx="minor"/>
        </p:style>
        <p:txBody>
          <a:bodyPr wrap="none" lIns="0" tIns="0" rIns="0" bIns="0" anchor="ctr">
            <a:spAutoFit/>
          </a:bodyPr>
          <a:p>
            <a:pPr>
              <a:lnSpc>
                <a:spcPct val="100000"/>
              </a:lnSpc>
              <a:tabLst>
                <a:tab pos="0" algn="l"/>
              </a:tabLst>
            </a:pPr>
            <a:r>
              <a:rPr lang="en-US" sz="1200" b="0" strike="noStrike" spc="-1">
                <a:solidFill>
                  <a:srgbClr val="FFFFFF"/>
                </a:solidFill>
                <a:latin typeface="Fira Sans Condensed Light"/>
                <a:ea typeface="DejaVu Sans"/>
              </a:rPr>
              <a:t>Using short tandem repeat method to </a:t>
            </a:r>
            <a:endParaRPr lang="en-US" sz="1200" b="0" strike="noStrike" spc="-1">
              <a:latin typeface="Arial" panose="020B0604020202020204"/>
            </a:endParaRPr>
          </a:p>
          <a:p>
            <a:pPr>
              <a:lnSpc>
                <a:spcPct val="100000"/>
              </a:lnSpc>
              <a:tabLst>
                <a:tab pos="0" algn="l"/>
              </a:tabLst>
            </a:pPr>
            <a:r>
              <a:rPr lang="en-US" sz="1200" b="0" strike="noStrike" spc="-1">
                <a:solidFill>
                  <a:srgbClr val="FFFFFF"/>
                </a:solidFill>
                <a:latin typeface="Fira Sans Condensed Light"/>
                <a:ea typeface="DejaVu Sans"/>
              </a:rPr>
              <a:t>count the repeats nucleotide </a:t>
            </a:r>
            <a:br>
              <a:rPr lang="en-US" sz="1200" b="0" strike="noStrike" spc="-1">
                <a:solidFill>
                  <a:srgbClr val="FFFFFF"/>
                </a:solidFill>
                <a:latin typeface="Fira Sans Condensed Light"/>
                <a:ea typeface="DejaVu Sans"/>
              </a:rPr>
            </a:br>
            <a:r>
              <a:rPr lang="en-US" sz="1200" b="0" strike="noStrike" spc="-1">
                <a:solidFill>
                  <a:srgbClr val="FFFFFF"/>
                </a:solidFill>
                <a:latin typeface="Fira Sans Condensed Light"/>
                <a:ea typeface="DejaVu Sans"/>
              </a:rPr>
              <a:t>in the whole genome</a:t>
            </a:r>
            <a:endParaRPr lang="en-US" sz="1200" b="0" strike="noStrike" spc="-1">
              <a:latin typeface="Arial" panose="020B0604020202020204"/>
            </a:endParaRPr>
          </a:p>
          <a:p>
            <a:pPr>
              <a:lnSpc>
                <a:spcPct val="100000"/>
              </a:lnSpc>
              <a:tabLst>
                <a:tab pos="0" algn="l"/>
              </a:tabLst>
            </a:pPr>
            <a:endParaRPr lang="en-US" sz="1200" b="0" strike="noStrike" spc="-1">
              <a:latin typeface="Arial" panose="020B0604020202020204"/>
            </a:endParaRPr>
          </a:p>
        </p:txBody>
      </p:sp>
      <p:sp>
        <p:nvSpPr>
          <p:cNvPr id="315" name="CustomShape 12"/>
          <p:cNvSpPr/>
          <p:nvPr/>
        </p:nvSpPr>
        <p:spPr>
          <a:xfrm>
            <a:off x="5423040" y="3366360"/>
            <a:ext cx="530280" cy="912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spAutoFit/>
          </a:bodyPr>
          <a:p>
            <a:pPr>
              <a:lnSpc>
                <a:spcPct val="100000"/>
              </a:lnSpc>
              <a:tabLst>
                <a:tab pos="0" algn="l"/>
              </a:tabLst>
            </a:pPr>
            <a:endParaRPr lang="en-US" sz="1800" b="0" strike="noStrike" spc="-1">
              <a:latin typeface="Arial" panose="020B0604020202020204"/>
            </a:endParaRPr>
          </a:p>
          <a:p>
            <a:pPr>
              <a:lnSpc>
                <a:spcPct val="100000"/>
              </a:lnSpc>
              <a:tabLst>
                <a:tab pos="0" algn="l"/>
              </a:tabLst>
            </a:pPr>
            <a:endParaRPr lang="en-US" sz="1800" b="0" strike="noStrike" spc="-1">
              <a:latin typeface="Arial" panose="020B0604020202020204"/>
            </a:endParaRPr>
          </a:p>
          <a:p>
            <a:pPr>
              <a:lnSpc>
                <a:spcPct val="100000"/>
              </a:lnSpc>
              <a:tabLst>
                <a:tab pos="0" algn="l"/>
              </a:tabLst>
            </a:pPr>
            <a:endParaRPr lang="en-US" sz="1800" b="0" strike="noStrike" spc="-1">
              <a:latin typeface="Arial" panose="020B0604020202020204"/>
            </a:endParaRPr>
          </a:p>
        </p:txBody>
      </p:sp>
      <p:sp>
        <p:nvSpPr>
          <p:cNvPr id="316" name="CustomShape 13"/>
          <p:cNvSpPr/>
          <p:nvPr/>
        </p:nvSpPr>
        <p:spPr>
          <a:xfrm>
            <a:off x="7174800" y="3549240"/>
            <a:ext cx="360" cy="547920"/>
          </a:xfrm>
          <a:prstGeom prst="rect">
            <a:avLst/>
          </a:prstGeom>
          <a:solidFill>
            <a:srgbClr val="40444B"/>
          </a:solidFill>
          <a:ln>
            <a:noFill/>
          </a:ln>
        </p:spPr>
        <p:style>
          <a:lnRef idx="0">
            <a:srgbClr val="FFFFFF"/>
          </a:lnRef>
          <a:fillRef idx="0">
            <a:srgbClr val="FFFFFF"/>
          </a:fillRef>
          <a:effectRef idx="0">
            <a:srgbClr val="FFFFFF"/>
          </a:effectRef>
          <a:fontRef idx="minor"/>
        </p:style>
        <p:txBody>
          <a:bodyPr wrap="none" lIns="0" tIns="0" rIns="0" bIns="0" anchor="ctr">
            <a:spAutoFit/>
          </a:bodyPr>
          <a:p>
            <a:pPr>
              <a:lnSpc>
                <a:spcPct val="100000"/>
              </a:lnSpc>
              <a:tabLst>
                <a:tab pos="0" algn="l"/>
              </a:tabLst>
            </a:pPr>
            <a:br/>
            <a:endParaRPr lang="en-US" sz="1800" b="0" strike="noStrike" spc="-1">
              <a:latin typeface="Arial" panose="020B0604020202020204"/>
            </a:endParaRPr>
          </a:p>
        </p:txBody>
      </p:sp>
      <p:sp>
        <p:nvSpPr>
          <p:cNvPr id="317" name="CustomShape 14"/>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8</a:t>
            </a:r>
            <a:endParaRPr lang="en-US" sz="1800" b="0" strike="noStrike" spc="-1">
              <a:latin typeface="Arial" panose="020B0604020202020204"/>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339480" y="46764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2000" b="1" strike="noStrike" spc="-1">
                <a:solidFill>
                  <a:srgbClr val="F3F3F3"/>
                </a:solidFill>
                <a:latin typeface="Rajdhani"/>
                <a:ea typeface="Fira Sans Condensed Light"/>
              </a:rPr>
              <a:t>Use Case Diagram:</a:t>
            </a:r>
            <a:endParaRPr lang="en-US" sz="2000" b="0" strike="noStrike" spc="-1">
              <a:latin typeface="Arial" panose="020B0604020202020204"/>
            </a:endParaRPr>
          </a:p>
        </p:txBody>
      </p:sp>
      <p:sp>
        <p:nvSpPr>
          <p:cNvPr id="320" name="CustomShape 2"/>
          <p:cNvSpPr/>
          <p:nvPr/>
        </p:nvSpPr>
        <p:spPr>
          <a:xfrm>
            <a:off x="339480" y="1103040"/>
            <a:ext cx="4048560" cy="396396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marL="457200" indent="-302895">
              <a:lnSpc>
                <a:spcPct val="100000"/>
              </a:lnSpc>
              <a:buClr>
                <a:srgbClr val="F3F3F3"/>
              </a:buClr>
              <a:buFont typeface="Arial" panose="020B0604020202020204"/>
              <a:buChar char="•"/>
            </a:pPr>
            <a:r>
              <a:rPr lang="en-US" sz="1600" b="0" strike="noStrike" spc="-1">
                <a:solidFill>
                  <a:srgbClr val="F3F3F3"/>
                </a:solidFill>
                <a:latin typeface="Fira Sans Condensed Light"/>
                <a:ea typeface="Fira Sans Condensed Light"/>
              </a:rPr>
              <a:t>The system can accept files from the user containing their genotypes.</a:t>
            </a:r>
            <a:endParaRPr lang="en-US" sz="1600" b="0" strike="noStrike" spc="-1">
              <a:latin typeface="Arial" panose="020B0604020202020204"/>
            </a:endParaRPr>
          </a:p>
          <a:p>
            <a:pPr marL="457200" indent="-302895">
              <a:lnSpc>
                <a:spcPct val="100000"/>
              </a:lnSpc>
              <a:buClr>
                <a:srgbClr val="F3F3F3"/>
              </a:buClr>
              <a:buFont typeface="Arial" panose="020B0604020202020204"/>
              <a:buChar char="•"/>
            </a:pPr>
            <a:r>
              <a:rPr lang="en-US" sz="1600" b="0" strike="noStrike" spc="-1">
                <a:solidFill>
                  <a:srgbClr val="F3F3F3"/>
                </a:solidFill>
                <a:latin typeface="Fira Sans Condensed Light"/>
                <a:ea typeface="Fira Sans Condensed Light"/>
              </a:rPr>
              <a:t>The system can save the user’s data (genotypes) (results)</a:t>
            </a:r>
            <a:endParaRPr lang="en-US" sz="1600" b="0" strike="noStrike" spc="-1">
              <a:latin typeface="Arial" panose="020B0604020202020204"/>
            </a:endParaRPr>
          </a:p>
          <a:p>
            <a:pPr marL="457200" indent="-302895">
              <a:lnSpc>
                <a:spcPct val="100000"/>
              </a:lnSpc>
              <a:buClr>
                <a:srgbClr val="F3F3F3"/>
              </a:buClr>
              <a:buFont typeface="Arial" panose="020B0604020202020204"/>
              <a:buChar char="•"/>
            </a:pPr>
            <a:r>
              <a:rPr lang="en-US" sz="1600" b="0" strike="noStrike" spc="-1">
                <a:solidFill>
                  <a:srgbClr val="F3F3F3"/>
                </a:solidFill>
                <a:latin typeface="Fira Sans Condensed Light"/>
                <a:ea typeface="Fira Sans Condensed Light"/>
              </a:rPr>
              <a:t>The user can input their genotypes and get a report showing which genotypes contribute to the paternity test.</a:t>
            </a:r>
            <a:endParaRPr lang="en-US" sz="1600" b="0" strike="noStrike" spc="-1">
              <a:latin typeface="Arial" panose="020B0604020202020204"/>
            </a:endParaRPr>
          </a:p>
          <a:p>
            <a:pPr marL="457200" indent="-302895">
              <a:lnSpc>
                <a:spcPct val="100000"/>
              </a:lnSpc>
              <a:buClr>
                <a:srgbClr val="F3F3F3"/>
              </a:buClr>
              <a:buFont typeface="Arial" panose="020B0604020202020204"/>
              <a:buChar char="•"/>
            </a:pPr>
            <a:r>
              <a:rPr lang="en-US" sz="1600" b="0" strike="noStrike" spc="-1">
                <a:solidFill>
                  <a:srgbClr val="F3F3F3"/>
                </a:solidFill>
                <a:latin typeface="Fira Sans Condensed Light"/>
                <a:ea typeface="Fira Sans Condensed Light"/>
              </a:rPr>
              <a:t>The user can see which alleles are different if it was proven wrong. </a:t>
            </a:r>
            <a:endParaRPr lang="en-US" sz="1600" b="0" strike="noStrike" spc="-1">
              <a:latin typeface="Arial" panose="020B0604020202020204"/>
            </a:endParaRPr>
          </a:p>
          <a:p>
            <a:pPr marL="457200" indent="-302895">
              <a:lnSpc>
                <a:spcPct val="100000"/>
              </a:lnSpc>
              <a:buClr>
                <a:srgbClr val="F3F3F3"/>
              </a:buClr>
              <a:buFont typeface="Arial" panose="020B0604020202020204"/>
              <a:buChar char="•"/>
            </a:pPr>
            <a:r>
              <a:rPr lang="en-US" sz="1600" b="0" strike="noStrike" spc="-1">
                <a:solidFill>
                  <a:srgbClr val="F3F3F3"/>
                </a:solidFill>
                <a:latin typeface="Fira Sans Condensed Light"/>
                <a:ea typeface="DejaVu Sans"/>
              </a:rPr>
              <a:t>Rewrite this part</a:t>
            </a:r>
            <a:endParaRPr lang="en-US" sz="1600" b="0" strike="noStrike" spc="-1">
              <a:latin typeface="Arial" panose="020B0604020202020204"/>
            </a:endParaRPr>
          </a:p>
        </p:txBody>
      </p:sp>
      <p:sp>
        <p:nvSpPr>
          <p:cNvPr id="321"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9</a:t>
            </a:r>
            <a:endParaRPr lang="en-US" sz="1800" b="0" strike="noStrike" spc="-1">
              <a:latin typeface="Arial" panose="020B0604020202020204"/>
            </a:endParaRPr>
          </a:p>
        </p:txBody>
      </p:sp>
      <p:pic>
        <p:nvPicPr>
          <p:cNvPr id="2" name="Picture 1" descr="Copy of Blank diagram(2)"/>
          <p:cNvPicPr>
            <a:picLocks noChangeAspect="1"/>
          </p:cNvPicPr>
          <p:nvPr/>
        </p:nvPicPr>
        <p:blipFill>
          <a:blip r:embed="rId1"/>
          <a:stretch>
            <a:fillRect/>
          </a:stretch>
        </p:blipFill>
        <p:spPr>
          <a:xfrm>
            <a:off x="4859655" y="915670"/>
            <a:ext cx="4036695" cy="369951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260280" y="55080"/>
            <a:ext cx="8227800" cy="15530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pPr>
            <a:r>
              <a:rPr lang="en-US" sz="3200" b="1" strike="noStrike" spc="-1">
                <a:solidFill>
                  <a:srgbClr val="FFFFFF"/>
                </a:solidFill>
                <a:latin typeface="Rajdhani"/>
                <a:ea typeface="DejaVu Sans"/>
              </a:rPr>
              <a:t>Diagrams</a:t>
            </a:r>
            <a:br>
              <a:rPr lang="en-US" sz="3200" b="1" strike="noStrike" spc="-1">
                <a:solidFill>
                  <a:srgbClr val="FFFFFF"/>
                </a:solidFill>
                <a:latin typeface="Rajdhani"/>
                <a:ea typeface="DejaVu Sans"/>
              </a:rPr>
            </a:br>
            <a:r>
              <a:rPr lang="en-US" sz="1400" b="0" strike="noStrike" spc="-1">
                <a:solidFill>
                  <a:srgbClr val="F3F3F3"/>
                </a:solidFill>
                <a:latin typeface="Fira Sans Condensed Light"/>
                <a:ea typeface="Fira Sans Condensed Light"/>
              </a:rPr>
              <a:t>Architecture Diagram</a:t>
            </a:r>
            <a:br>
              <a:rPr lang="en-US" sz="1400" b="0" strike="noStrike" spc="-1">
                <a:solidFill>
                  <a:srgbClr val="F3F3F3"/>
                </a:solidFill>
                <a:latin typeface="Fira Sans Condensed Light"/>
                <a:ea typeface="Fira Sans Condensed Light"/>
              </a:rPr>
            </a:br>
            <a:endParaRPr lang="en-US" sz="1400" b="0" strike="noStrike" spc="-1">
              <a:latin typeface="Arial" panose="020B0604020202020204"/>
            </a:endParaRPr>
          </a:p>
        </p:txBody>
      </p:sp>
      <p:pic>
        <p:nvPicPr>
          <p:cNvPr id="323" name="Picture 4"/>
          <p:cNvPicPr/>
          <p:nvPr/>
        </p:nvPicPr>
        <p:blipFill>
          <a:blip r:embed="rId1"/>
          <a:stretch>
            <a:fillRect/>
          </a:stretch>
        </p:blipFill>
        <p:spPr>
          <a:xfrm>
            <a:off x="2602080" y="140400"/>
            <a:ext cx="3704040" cy="4861440"/>
          </a:xfrm>
          <a:prstGeom prst="rect">
            <a:avLst/>
          </a:prstGeom>
          <a:ln>
            <a:noFill/>
          </a:ln>
        </p:spPr>
      </p:pic>
      <p:sp>
        <p:nvSpPr>
          <p:cNvPr id="324" name="CustomShape 2"/>
          <p:cNvSpPr/>
          <p:nvPr/>
        </p:nvSpPr>
        <p:spPr>
          <a:xfrm>
            <a:off x="200880" y="1167840"/>
            <a:ext cx="5630400" cy="1522440"/>
          </a:xfrm>
          <a:prstGeom prst="rect">
            <a:avLst/>
          </a:prstGeom>
          <a:noFill/>
          <a:ln>
            <a:noFill/>
          </a:ln>
        </p:spPr>
        <p:style>
          <a:lnRef idx="0">
            <a:srgbClr val="FFFFFF"/>
          </a:lnRef>
          <a:fillRef idx="0">
            <a:srgbClr val="FFFFFF"/>
          </a:fillRef>
          <a:effectRef idx="0">
            <a:srgbClr val="FFFFFF"/>
          </a:effectRef>
          <a:fontRef idx="minor"/>
        </p:style>
      </p:sp>
      <p:sp>
        <p:nvSpPr>
          <p:cNvPr id="325"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10</a:t>
            </a:r>
            <a:endParaRPr lang="en-US" sz="1800" b="0" strike="noStrike" spc="-1">
              <a:latin typeface="Arial" panose="020B0604020202020204"/>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7"/>
          <p:cNvPicPr/>
          <p:nvPr/>
        </p:nvPicPr>
        <p:blipFill>
          <a:blip r:embed="rId1"/>
          <a:stretch>
            <a:fillRect/>
          </a:stretch>
        </p:blipFill>
        <p:spPr>
          <a:xfrm>
            <a:off x="4931880" y="1203315"/>
            <a:ext cx="4166280" cy="3484440"/>
          </a:xfrm>
          <a:prstGeom prst="rect">
            <a:avLst/>
          </a:prstGeom>
          <a:ln>
            <a:noFill/>
          </a:ln>
        </p:spPr>
      </p:pic>
      <p:sp>
        <p:nvSpPr>
          <p:cNvPr id="328" name="CustomShape 1"/>
          <p:cNvSpPr/>
          <p:nvPr/>
        </p:nvSpPr>
        <p:spPr>
          <a:xfrm>
            <a:off x="283680" y="96120"/>
            <a:ext cx="8227800" cy="155304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pPr>
            <a:r>
              <a:rPr lang="en-US" sz="3200" b="1" strike="noStrike" spc="-1">
                <a:solidFill>
                  <a:srgbClr val="FFFFFF"/>
                </a:solidFill>
                <a:latin typeface="Rajdhani"/>
                <a:ea typeface="DejaVu Sans"/>
              </a:rPr>
              <a:t>Diagrams </a:t>
            </a:r>
            <a:br>
              <a:rPr lang="en-US" sz="3200" b="1" strike="noStrike" spc="-1">
                <a:solidFill>
                  <a:srgbClr val="FFFFFF"/>
                </a:solidFill>
                <a:latin typeface="Rajdhani"/>
                <a:ea typeface="DejaVu Sans"/>
              </a:rPr>
            </a:br>
            <a:r>
              <a:rPr lang="en-US" sz="2600" b="0" strike="noStrike" spc="-1">
                <a:solidFill>
                  <a:srgbClr val="F3F3F3"/>
                </a:solidFill>
                <a:latin typeface="Fira Sans Condensed Light"/>
                <a:ea typeface="Fira Sans Condensed Light"/>
              </a:rPr>
              <a:t>Sequence diagrams</a:t>
            </a:r>
            <a:br>
              <a:rPr lang="en-US" sz="2600" b="0" strike="noStrike" spc="-1">
                <a:solidFill>
                  <a:srgbClr val="F3F3F3"/>
                </a:solidFill>
                <a:latin typeface="Fira Sans Condensed Light"/>
                <a:ea typeface="Fira Sans Condensed Light"/>
              </a:rPr>
            </a:br>
            <a:endParaRPr lang="en-US" sz="2600" b="0" strike="noStrike" spc="-1">
              <a:latin typeface="Arial" panose="020B0604020202020204"/>
            </a:endParaRPr>
          </a:p>
        </p:txBody>
      </p:sp>
      <p:sp>
        <p:nvSpPr>
          <p:cNvPr id="329" name="CustomShape 2"/>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11</a:t>
            </a:r>
            <a:endParaRPr lang="en-US" sz="1800" b="0" strike="noStrike" spc="-1">
              <a:latin typeface="Arial" panose="020B0604020202020204"/>
            </a:endParaRPr>
          </a:p>
        </p:txBody>
      </p:sp>
      <p:pic>
        <p:nvPicPr>
          <p:cNvPr id="2" name="Picture 1" descr="Blank diagram(11)"/>
          <p:cNvPicPr>
            <a:picLocks noChangeAspect="1"/>
          </p:cNvPicPr>
          <p:nvPr/>
        </p:nvPicPr>
        <p:blipFill>
          <a:blip r:embed="rId2"/>
          <a:stretch>
            <a:fillRect/>
          </a:stretch>
        </p:blipFill>
        <p:spPr>
          <a:xfrm>
            <a:off x="827405" y="1203325"/>
            <a:ext cx="3185160" cy="364426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264600" y="176040"/>
            <a:ext cx="5193000" cy="88560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Diagrams </a:t>
            </a:r>
            <a:endParaRPr lang="en-US" sz="3200" b="0" strike="noStrike" spc="-1">
              <a:latin typeface="Arial" panose="020B0604020202020204"/>
            </a:endParaRPr>
          </a:p>
          <a:p>
            <a:pPr>
              <a:lnSpc>
                <a:spcPct val="100000"/>
              </a:lnSpc>
              <a:tabLst>
                <a:tab pos="0" algn="l"/>
              </a:tabLst>
            </a:pPr>
            <a:r>
              <a:rPr lang="en-US" sz="1600" b="1" strike="noStrike" spc="-1">
                <a:solidFill>
                  <a:srgbClr val="F3F3F3"/>
                </a:solidFill>
                <a:latin typeface="Fira Sans Condensed Light"/>
                <a:ea typeface="DejaVu Sans"/>
              </a:rPr>
              <a:t>Class diagram:</a:t>
            </a:r>
            <a:endParaRPr lang="en-US" sz="1600" b="0" strike="noStrike" spc="-1">
              <a:latin typeface="Arial" panose="020B0604020202020204"/>
            </a:endParaRPr>
          </a:p>
        </p:txBody>
      </p:sp>
      <p:pic>
        <p:nvPicPr>
          <p:cNvPr id="331" name="Picture 3"/>
          <p:cNvPicPr/>
          <p:nvPr/>
        </p:nvPicPr>
        <p:blipFill>
          <a:blip r:embed="rId1"/>
          <a:stretch>
            <a:fillRect/>
          </a:stretch>
        </p:blipFill>
        <p:spPr>
          <a:xfrm>
            <a:off x="491040" y="1062720"/>
            <a:ext cx="8309880" cy="3684240"/>
          </a:xfrm>
          <a:prstGeom prst="rect">
            <a:avLst/>
          </a:prstGeom>
          <a:ln>
            <a:noFill/>
          </a:ln>
        </p:spPr>
      </p:pic>
      <p:sp>
        <p:nvSpPr>
          <p:cNvPr id="332" name="CustomShape 2"/>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12</a:t>
            </a:r>
            <a:endParaRPr lang="en-US" sz="1800" b="0" strike="noStrike" spc="-1">
              <a:latin typeface="Arial" panose="020B0604020202020204"/>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458280" y="75600"/>
            <a:ext cx="519300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FFFFF"/>
                </a:solidFill>
                <a:latin typeface="Rajdhani"/>
                <a:ea typeface="DejaVu Sans"/>
              </a:rPr>
              <a:t>Dataset Used:</a:t>
            </a:r>
            <a:endParaRPr lang="en-US" sz="3200" b="0" strike="noStrike" spc="-1">
              <a:latin typeface="Arial" panose="020B0604020202020204"/>
            </a:endParaRPr>
          </a:p>
        </p:txBody>
      </p:sp>
      <p:pic>
        <p:nvPicPr>
          <p:cNvPr id="334" name="Picture 4"/>
          <p:cNvPicPr/>
          <p:nvPr/>
        </p:nvPicPr>
        <p:blipFill>
          <a:blip r:embed="rId1"/>
          <a:stretch>
            <a:fillRect/>
          </a:stretch>
        </p:blipFill>
        <p:spPr>
          <a:xfrm>
            <a:off x="4489560" y="609480"/>
            <a:ext cx="4457880" cy="3796200"/>
          </a:xfrm>
          <a:prstGeom prst="rect">
            <a:avLst/>
          </a:prstGeom>
          <a:ln>
            <a:noFill/>
          </a:ln>
        </p:spPr>
      </p:pic>
      <p:sp>
        <p:nvSpPr>
          <p:cNvPr id="335" name="CustomShape 2"/>
          <p:cNvSpPr/>
          <p:nvPr/>
        </p:nvSpPr>
        <p:spPr>
          <a:xfrm>
            <a:off x="195120" y="897480"/>
            <a:ext cx="4091760" cy="185184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marL="153035">
              <a:lnSpc>
                <a:spcPct val="100000"/>
              </a:lnSpc>
            </a:pPr>
            <a:r>
              <a:rPr lang="en-US" sz="1600" b="0" strike="noStrike" spc="-1">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lang="en-US" sz="1600" b="0" strike="noStrike" spc="-1">
              <a:latin typeface="Arial" panose="020B0604020202020204"/>
            </a:endParaRPr>
          </a:p>
        </p:txBody>
      </p:sp>
      <p:sp>
        <p:nvSpPr>
          <p:cNvPr id="336"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13</a:t>
            </a:r>
            <a:endParaRPr lang="en-US" sz="1800" b="0" strike="noStrike" spc="-1">
              <a:latin typeface="Arial" panose="020B0604020202020204"/>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232920" y="337320"/>
            <a:ext cx="8227800" cy="857160"/>
          </a:xfrm>
          <a:prstGeom prst="rect">
            <a:avLst/>
          </a:prstGeom>
          <a:noFill/>
          <a:ln>
            <a:noFill/>
          </a:ln>
        </p:spPr>
        <p:style>
          <a:lnRef idx="0">
            <a:srgbClr val="FFFFFF"/>
          </a:lnRef>
          <a:fillRef idx="0">
            <a:srgbClr val="FFFFFF"/>
          </a:fillRef>
          <a:effectRef idx="0">
            <a:srgbClr val="FFFFFF"/>
          </a:effectRef>
          <a:fontRef idx="minor"/>
        </p:style>
        <p:txBody>
          <a:bodyPr lIns="0" tIns="0" rIns="0" bIns="0" anchor="ctr">
            <a:noAutofit/>
          </a:bodyPr>
          <a:p>
            <a:pPr>
              <a:lnSpc>
                <a:spcPct val="90000"/>
              </a:lnSpc>
            </a:pPr>
            <a:r>
              <a:rPr lang="en-US" sz="3200" b="1" strike="noStrike" spc="-1">
                <a:solidFill>
                  <a:srgbClr val="FFFFFF"/>
                </a:solidFill>
                <a:latin typeface="Rajdhani"/>
                <a:ea typeface="DejaVu Sans"/>
              </a:rPr>
              <a:t>Dataset Used</a:t>
            </a:r>
            <a:br>
              <a:rPr lang="en-US" sz="3200" b="1" strike="noStrike" spc="-1">
                <a:solidFill>
                  <a:srgbClr val="FFFFFF"/>
                </a:solidFill>
                <a:latin typeface="Rajdhani"/>
                <a:ea typeface="DejaVu Sans"/>
              </a:rPr>
            </a:br>
            <a:endParaRPr lang="en-US" sz="3200" b="0" strike="noStrike" spc="-1">
              <a:latin typeface="Arial" panose="020B0604020202020204"/>
            </a:endParaRPr>
          </a:p>
        </p:txBody>
      </p:sp>
      <p:sp>
        <p:nvSpPr>
          <p:cNvPr id="338" name="CustomShape 2"/>
          <p:cNvSpPr/>
          <p:nvPr/>
        </p:nvSpPr>
        <p:spPr>
          <a:xfrm>
            <a:off x="232920" y="833760"/>
            <a:ext cx="5161320" cy="236592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marL="153035">
              <a:lnSpc>
                <a:spcPct val="100000"/>
              </a:lnSpc>
            </a:pPr>
            <a:r>
              <a:rPr lang="en-US" sz="1400" b="0" strike="noStrike" spc="-1">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lang="en-US" sz="1400" b="0" strike="noStrike" spc="-1">
              <a:latin typeface="Arial" panose="020B0604020202020204"/>
            </a:endParaRPr>
          </a:p>
        </p:txBody>
      </p:sp>
      <p:pic>
        <p:nvPicPr>
          <p:cNvPr id="339" name="Picture 5"/>
          <p:cNvPicPr/>
          <p:nvPr/>
        </p:nvPicPr>
        <p:blipFill>
          <a:blip r:embed="rId1"/>
          <a:stretch>
            <a:fillRect/>
          </a:stretch>
        </p:blipFill>
        <p:spPr>
          <a:xfrm>
            <a:off x="5605560" y="718200"/>
            <a:ext cx="3304080" cy="4086360"/>
          </a:xfrm>
          <a:prstGeom prst="rect">
            <a:avLst/>
          </a:prstGeom>
          <a:ln>
            <a:noFill/>
          </a:ln>
        </p:spPr>
      </p:pic>
      <p:sp>
        <p:nvSpPr>
          <p:cNvPr id="340"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14</a:t>
            </a:r>
            <a:endParaRPr lang="en-US" sz="1800" b="0" strike="noStrike" spc="-1">
              <a:latin typeface="Arial" panose="020B0604020202020204"/>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317160" y="127080"/>
            <a:ext cx="519300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FFFFF"/>
                </a:solidFill>
                <a:latin typeface="Rajdhani"/>
                <a:ea typeface="DejaVu Sans"/>
              </a:rPr>
              <a:t>User interface</a:t>
            </a:r>
            <a:endParaRPr lang="en-US" sz="3200" b="0" strike="noStrike" spc="-1">
              <a:latin typeface="Arial" panose="020B0604020202020204"/>
            </a:endParaRPr>
          </a:p>
          <a:p>
            <a:pPr>
              <a:lnSpc>
                <a:spcPct val="100000"/>
              </a:lnSpc>
              <a:tabLst>
                <a:tab pos="0" algn="l"/>
              </a:tabLst>
            </a:pPr>
            <a:r>
              <a:rPr lang="en-US" sz="1600" b="1" strike="noStrike" spc="-1">
                <a:solidFill>
                  <a:srgbClr val="FFFFFF"/>
                </a:solidFill>
                <a:latin typeface="Fira Sans Condensed Light"/>
                <a:ea typeface="DejaVu Sans"/>
              </a:rPr>
              <a:t>Mobile application/GUI/Web application</a:t>
            </a:r>
            <a:endParaRPr lang="en-US" sz="1600" b="0" strike="noStrike" spc="-1">
              <a:latin typeface="Arial" panose="020B0604020202020204"/>
            </a:endParaRPr>
          </a:p>
        </p:txBody>
      </p:sp>
      <p:sp>
        <p:nvSpPr>
          <p:cNvPr id="342" name="CustomShape 2"/>
          <p:cNvSpPr/>
          <p:nvPr/>
        </p:nvSpPr>
        <p:spPr>
          <a:xfrm>
            <a:off x="0" y="870120"/>
            <a:ext cx="9142560" cy="419616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sp>
      <p:sp>
        <p:nvSpPr>
          <p:cNvPr id="343"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15</a:t>
            </a:r>
            <a:endParaRPr lang="en-US" sz="1800" b="0" strike="noStrike" spc="-1">
              <a:latin typeface="Arial" panose="020B0604020202020204"/>
            </a:endParaRPr>
          </a:p>
        </p:txBody>
      </p:sp>
      <p:pic>
        <p:nvPicPr>
          <p:cNvPr id="344" name="Picture 4"/>
          <p:cNvPicPr/>
          <p:nvPr/>
        </p:nvPicPr>
        <p:blipFill>
          <a:blip r:embed="rId1"/>
          <a:srcRect l="70060" t="10992" r="18929" b="7776"/>
          <a:stretch>
            <a:fillRect/>
          </a:stretch>
        </p:blipFill>
        <p:spPr>
          <a:xfrm>
            <a:off x="6404040" y="1011240"/>
            <a:ext cx="1879920" cy="3913920"/>
          </a:xfrm>
          <a:prstGeom prst="rect">
            <a:avLst/>
          </a:prstGeom>
          <a:ln w="127080" cap="sq">
            <a:solidFill>
              <a:srgbClr val="000000"/>
            </a:solidFill>
            <a:miter/>
          </a:ln>
          <a:effectLst>
            <a:outerShdw blurRad="57150" dist="49893" dir="2700000" algn="tl" rotWithShape="0">
              <a:srgbClr val="000000">
                <a:alpha val="40000"/>
              </a:srgbClr>
            </a:outerShdw>
          </a:effectLst>
        </p:spPr>
      </p:pic>
      <p:pic>
        <p:nvPicPr>
          <p:cNvPr id="345" name="Picture 6"/>
          <p:cNvPicPr/>
          <p:nvPr/>
        </p:nvPicPr>
        <p:blipFill>
          <a:blip r:embed="rId2"/>
          <a:srcRect l="69810" t="12147" r="19097" b="14135"/>
          <a:stretch>
            <a:fillRect/>
          </a:stretch>
        </p:blipFill>
        <p:spPr>
          <a:xfrm>
            <a:off x="3598200" y="1011240"/>
            <a:ext cx="1946160" cy="3882600"/>
          </a:xfrm>
          <a:prstGeom prst="rect">
            <a:avLst/>
          </a:prstGeom>
          <a:ln w="127080" cap="sq">
            <a:solidFill>
              <a:srgbClr val="000000"/>
            </a:solidFill>
            <a:miter/>
          </a:ln>
          <a:effectLst>
            <a:outerShdw blurRad="57150" dist="49893" dir="2700000" algn="tl" rotWithShape="0">
              <a:srgbClr val="000000">
                <a:alpha val="40000"/>
              </a:srgbClr>
            </a:outerShdw>
          </a:effectLst>
        </p:spPr>
      </p:pic>
      <p:pic>
        <p:nvPicPr>
          <p:cNvPr id="346" name="Picture 8"/>
          <p:cNvPicPr/>
          <p:nvPr/>
        </p:nvPicPr>
        <p:blipFill>
          <a:blip r:embed="rId3"/>
          <a:srcRect l="70010" t="12434" r="18937" b="9799"/>
          <a:stretch>
            <a:fillRect/>
          </a:stretch>
        </p:blipFill>
        <p:spPr>
          <a:xfrm>
            <a:off x="892080" y="1125000"/>
            <a:ext cx="2021040" cy="3768840"/>
          </a:xfrm>
          <a:prstGeom prst="rect">
            <a:avLst/>
          </a:prstGeom>
          <a:ln w="127080" cap="sq">
            <a:solidFill>
              <a:srgbClr val="000000"/>
            </a:solidFill>
            <a:miter/>
          </a:ln>
          <a:effectLst>
            <a:outerShdw blurRad="57150" dist="49893" dir="2700000" algn="tl" rotWithShape="0">
              <a:srgbClr val="000000">
                <a:alpha val="40000"/>
              </a:srgbClr>
            </a:outerShdw>
          </a:effec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282600" y="359640"/>
            <a:ext cx="519300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FFFFF"/>
                </a:solidFill>
                <a:latin typeface="Rajdhani"/>
                <a:ea typeface="DejaVu Sans"/>
              </a:rPr>
              <a:t>User interface </a:t>
            </a:r>
            <a:endParaRPr lang="en-US" sz="3200" b="0" strike="noStrike" spc="-1">
              <a:latin typeface="Arial" panose="020B0604020202020204"/>
            </a:endParaRPr>
          </a:p>
          <a:p>
            <a:pPr>
              <a:lnSpc>
                <a:spcPct val="100000"/>
              </a:lnSpc>
              <a:tabLst>
                <a:tab pos="0" algn="l"/>
              </a:tabLst>
            </a:pPr>
            <a:endParaRPr lang="en-US" sz="3200" b="0" strike="noStrike" spc="-1">
              <a:latin typeface="Arial" panose="020B0604020202020204"/>
            </a:endParaRPr>
          </a:p>
          <a:p>
            <a:pPr>
              <a:lnSpc>
                <a:spcPct val="100000"/>
              </a:lnSpc>
              <a:tabLst>
                <a:tab pos="0" algn="l"/>
              </a:tabLst>
            </a:pPr>
            <a:endParaRPr lang="en-US" sz="3200" b="0" strike="noStrike" spc="-1">
              <a:latin typeface="Arial" panose="020B0604020202020204"/>
            </a:endParaRPr>
          </a:p>
        </p:txBody>
      </p:sp>
      <p:sp>
        <p:nvSpPr>
          <p:cNvPr id="348" name="CustomShape 2"/>
          <p:cNvSpPr/>
          <p:nvPr/>
        </p:nvSpPr>
        <p:spPr>
          <a:xfrm>
            <a:off x="118800" y="802800"/>
            <a:ext cx="8741160" cy="418824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sp>
      <p:sp>
        <p:nvSpPr>
          <p:cNvPr id="349"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16</a:t>
            </a:r>
            <a:endParaRPr lang="en-US" sz="1800" b="0" strike="noStrike" spc="-1">
              <a:latin typeface="Arial" panose="020B0604020202020204"/>
            </a:endParaRPr>
          </a:p>
        </p:txBody>
      </p:sp>
      <p:pic>
        <p:nvPicPr>
          <p:cNvPr id="350" name="Picture 2"/>
          <p:cNvPicPr/>
          <p:nvPr/>
        </p:nvPicPr>
        <p:blipFill>
          <a:blip r:embed="rId1"/>
          <a:srcRect l="49980" t="2320"/>
          <a:stretch>
            <a:fillRect/>
          </a:stretch>
        </p:blipFill>
        <p:spPr>
          <a:xfrm>
            <a:off x="699840" y="959040"/>
            <a:ext cx="3346560" cy="1838160"/>
          </a:xfrm>
          <a:prstGeom prst="rect">
            <a:avLst/>
          </a:prstGeom>
          <a:ln w="127080" cap="sq">
            <a:solidFill>
              <a:srgbClr val="000000"/>
            </a:solidFill>
            <a:miter/>
          </a:ln>
          <a:effectLst>
            <a:outerShdw blurRad="57150" dist="49893" dir="2700000" algn="tl" rotWithShape="0">
              <a:srgbClr val="000000">
                <a:alpha val="40000"/>
              </a:srgbClr>
            </a:outerShdw>
          </a:effectLst>
        </p:spPr>
      </p:pic>
      <p:pic>
        <p:nvPicPr>
          <p:cNvPr id="351" name="Picture 6"/>
          <p:cNvPicPr/>
          <p:nvPr/>
        </p:nvPicPr>
        <p:blipFill>
          <a:blip r:embed="rId2"/>
          <a:srcRect l="49980" t="5918"/>
          <a:stretch>
            <a:fillRect/>
          </a:stretch>
        </p:blipFill>
        <p:spPr>
          <a:xfrm>
            <a:off x="4832280" y="917280"/>
            <a:ext cx="3439080" cy="1626480"/>
          </a:xfrm>
          <a:prstGeom prst="rect">
            <a:avLst/>
          </a:prstGeom>
          <a:ln w="127080" cap="sq">
            <a:solidFill>
              <a:srgbClr val="000000"/>
            </a:solidFill>
            <a:miter/>
          </a:ln>
          <a:effectLst>
            <a:outerShdw blurRad="57150" dist="49893" dir="2700000" algn="tl" rotWithShape="0">
              <a:srgbClr val="000000">
                <a:alpha val="40000"/>
              </a:srgbClr>
            </a:outerShdw>
          </a:effectLst>
        </p:spPr>
      </p:pic>
      <p:pic>
        <p:nvPicPr>
          <p:cNvPr id="352" name="Picture 10"/>
          <p:cNvPicPr/>
          <p:nvPr/>
        </p:nvPicPr>
        <p:blipFill>
          <a:blip r:embed="rId3"/>
          <a:srcRect l="49980" t="3766"/>
          <a:stretch>
            <a:fillRect/>
          </a:stretch>
        </p:blipFill>
        <p:spPr>
          <a:xfrm>
            <a:off x="807840" y="3106800"/>
            <a:ext cx="3128760" cy="1693080"/>
          </a:xfrm>
          <a:prstGeom prst="rect">
            <a:avLst/>
          </a:prstGeom>
          <a:ln w="127080" cap="sq">
            <a:solidFill>
              <a:srgbClr val="000000"/>
            </a:solidFill>
            <a:miter/>
          </a:ln>
          <a:effectLst>
            <a:outerShdw blurRad="57150" dist="49893" dir="2700000" algn="tl" rotWithShape="0">
              <a:srgbClr val="000000">
                <a:alpha val="40000"/>
              </a:srgbClr>
            </a:outerShdw>
          </a:effectLst>
        </p:spPr>
      </p:pic>
      <p:pic>
        <p:nvPicPr>
          <p:cNvPr id="353" name="Picture 12"/>
          <p:cNvPicPr/>
          <p:nvPr/>
        </p:nvPicPr>
        <p:blipFill>
          <a:blip r:embed="rId4"/>
          <a:srcRect l="49980" t="3188"/>
          <a:stretch>
            <a:fillRect/>
          </a:stretch>
        </p:blipFill>
        <p:spPr>
          <a:xfrm>
            <a:off x="4688640" y="2861280"/>
            <a:ext cx="3672360" cy="1999440"/>
          </a:xfrm>
          <a:prstGeom prst="rect">
            <a:avLst/>
          </a:prstGeom>
          <a:ln w="127080" cap="sq">
            <a:solidFill>
              <a:srgbClr val="000000"/>
            </a:solidFill>
            <a:miter/>
          </a:ln>
          <a:effectLst>
            <a:outerShdw blurRad="57150" dist="49893" dir="2700000" algn="tl" rotWithShape="0">
              <a:srgbClr val="000000">
                <a:alpha val="40000"/>
              </a:srgbClr>
            </a:outerShdw>
          </a:effectLst>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434880" y="402480"/>
            <a:ext cx="4570560" cy="577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tabLst>
                <a:tab pos="0" algn="l"/>
              </a:tabLst>
            </a:pPr>
            <a:r>
              <a:rPr lang="en-US" sz="3200" b="1" strike="noStrike" spc="-1">
                <a:solidFill>
                  <a:srgbClr val="FFFFFF"/>
                </a:solidFill>
                <a:latin typeface="Rajdhani"/>
                <a:ea typeface="DejaVu Sans"/>
              </a:rPr>
              <a:t>Results</a:t>
            </a:r>
            <a:endParaRPr lang="en-US" sz="3200" b="0" strike="noStrike" spc="-1">
              <a:latin typeface="Arial" panose="020B0604020202020204"/>
            </a:endParaRPr>
          </a:p>
        </p:txBody>
      </p:sp>
      <p:sp>
        <p:nvSpPr>
          <p:cNvPr id="355" name="CustomShape 2"/>
          <p:cNvSpPr/>
          <p:nvPr/>
        </p:nvSpPr>
        <p:spPr>
          <a:xfrm>
            <a:off x="1096200" y="3648960"/>
            <a:ext cx="210996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FFFFF"/>
                </a:solidFill>
                <a:latin typeface="Arial" panose="020B0604020202020204"/>
                <a:ea typeface="DejaVu Sans"/>
              </a:rPr>
              <a:t>Rs numbers report</a:t>
            </a:r>
            <a:endParaRPr lang="en-US" sz="1800" b="0" strike="noStrike" spc="-1">
              <a:latin typeface="Arial" panose="020B0604020202020204"/>
            </a:endParaRPr>
          </a:p>
        </p:txBody>
      </p:sp>
      <p:sp>
        <p:nvSpPr>
          <p:cNvPr id="356"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17</a:t>
            </a:r>
            <a:endParaRPr lang="en-US" sz="1800" b="0" strike="noStrike" spc="-1">
              <a:latin typeface="Arial" panose="020B0604020202020204"/>
            </a:endParaRPr>
          </a:p>
        </p:txBody>
      </p:sp>
      <p:pic>
        <p:nvPicPr>
          <p:cNvPr id="357" name="Picture 10"/>
          <p:cNvPicPr/>
          <p:nvPr/>
        </p:nvPicPr>
        <p:blipFill>
          <a:blip r:embed="rId1"/>
          <a:srcRect l="49980" t="3766"/>
          <a:stretch>
            <a:fillRect/>
          </a:stretch>
        </p:blipFill>
        <p:spPr>
          <a:xfrm>
            <a:off x="431280" y="1185120"/>
            <a:ext cx="3774240" cy="2290320"/>
          </a:xfrm>
          <a:prstGeom prst="rect">
            <a:avLst/>
          </a:prstGeom>
          <a:ln w="127080" cap="sq">
            <a:solidFill>
              <a:srgbClr val="000000"/>
            </a:solidFill>
            <a:miter/>
          </a:ln>
          <a:effectLst>
            <a:outerShdw blurRad="57150" dist="49893" dir="2700000" algn="tl" rotWithShape="0">
              <a:srgbClr val="000000">
                <a:alpha val="40000"/>
              </a:srgbClr>
            </a:outerShdw>
          </a:effectLst>
        </p:spPr>
      </p:pic>
      <p:pic>
        <p:nvPicPr>
          <p:cNvPr id="358" name="Picture 357"/>
          <p:cNvPicPr/>
          <p:nvPr/>
        </p:nvPicPr>
        <p:blipFill>
          <a:blip r:embed="rId2"/>
          <a:stretch>
            <a:fillRect/>
          </a:stretch>
        </p:blipFill>
        <p:spPr>
          <a:xfrm>
            <a:off x="4696560" y="1185120"/>
            <a:ext cx="4100400" cy="2290320"/>
          </a:xfrm>
          <a:prstGeom prst="rect">
            <a:avLst/>
          </a:prstGeom>
          <a:ln w="127080" cap="sq">
            <a:solidFill>
              <a:srgbClr val="000000"/>
            </a:solidFill>
            <a:miter/>
          </a:ln>
          <a:effectLst>
            <a:outerShdw blurRad="57150" dist="49893" dir="2700000" algn="tl" rotWithShape="0">
              <a:srgbClr val="000000">
                <a:alpha val="40000"/>
              </a:srgbClr>
            </a:outerShdw>
          </a:effectLst>
        </p:spPr>
      </p:pic>
      <p:sp>
        <p:nvSpPr>
          <p:cNvPr id="359" name="CustomShape 4"/>
          <p:cNvSpPr/>
          <p:nvPr/>
        </p:nvSpPr>
        <p:spPr>
          <a:xfrm>
            <a:off x="6006960" y="3681360"/>
            <a:ext cx="1479960" cy="364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FFFFF"/>
                </a:solidFill>
                <a:latin typeface="Arial" panose="020B0604020202020204"/>
                <a:ea typeface="DejaVu Sans"/>
              </a:rPr>
              <a:t>STR repeats</a:t>
            </a:r>
            <a:endParaRPr lang="en-US" sz="1800" b="0" strike="noStrike" spc="-1">
              <a:latin typeface="Arial" panose="020B0604020202020204"/>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270" name="CustomShape 1"/>
          <p:cNvSpPr/>
          <p:nvPr/>
        </p:nvSpPr>
        <p:spPr>
          <a:xfrm>
            <a:off x="720000" y="509760"/>
            <a:ext cx="7701840" cy="57060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oAutofit/>
          </a:bodyPr>
          <a:p>
            <a:pPr algn="ctr">
              <a:lnSpc>
                <a:spcPct val="100000"/>
              </a:lnSpc>
              <a:tabLst>
                <a:tab pos="0" algn="l"/>
              </a:tabLst>
            </a:pPr>
            <a:r>
              <a:rPr lang="en-GB" sz="3000" b="1" strike="noStrike" spc="-1">
                <a:solidFill>
                  <a:srgbClr val="F3F3F3"/>
                </a:solidFill>
                <a:latin typeface="Rajdhani"/>
                <a:ea typeface="Rajdhani"/>
              </a:rPr>
              <a:t>Agenda</a:t>
            </a:r>
            <a:endParaRPr lang="en-US" sz="3000" b="0" strike="noStrike" spc="-1">
              <a:latin typeface="Arial" panose="020B0604020202020204"/>
            </a:endParaRPr>
          </a:p>
        </p:txBody>
      </p:sp>
      <p:sp>
        <p:nvSpPr>
          <p:cNvPr id="271" name="CustomShape 2"/>
          <p:cNvSpPr/>
          <p:nvPr/>
        </p:nvSpPr>
        <p:spPr>
          <a:xfrm>
            <a:off x="720000" y="1152360"/>
            <a:ext cx="7701840" cy="360396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marL="457200" indent="-296545">
              <a:lnSpc>
                <a:spcPct val="100000"/>
              </a:lnSpc>
              <a:buClr>
                <a:srgbClr val="F3F3F3"/>
              </a:buClr>
              <a:buFont typeface="Arial" panose="020B0604020202020204"/>
              <a:buChar char="•"/>
            </a:pPr>
            <a:r>
              <a:rPr lang="en-US" sz="2000" b="0" strike="noStrike" spc="-1">
                <a:solidFill>
                  <a:srgbClr val="F3F3F3"/>
                </a:solidFill>
                <a:latin typeface="Fira Sans Condensed Light"/>
                <a:ea typeface="Fira Sans Condensed Light"/>
              </a:rPr>
              <a:t>Introduction &amp; Objectives</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FFFFF"/>
                </a:solidFill>
                <a:latin typeface="Fira Sans Condensed Light"/>
                <a:ea typeface="DejaVu Sans"/>
              </a:rPr>
              <a:t>Problem Statement</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FFFFF"/>
                </a:solidFill>
                <a:latin typeface="Fira Sans Condensed Light"/>
                <a:ea typeface="DejaVu Sans"/>
              </a:rPr>
              <a:t>System Overview</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FFFFF"/>
                </a:solidFill>
                <a:latin typeface="Fira Sans Condensed Light"/>
                <a:ea typeface="DejaVu Sans"/>
              </a:rPr>
              <a:t>Methodology</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3F3F3"/>
                </a:solidFill>
                <a:latin typeface="Fira Sans Condensed Light"/>
                <a:ea typeface="Fira Sans Condensed Light"/>
              </a:rPr>
              <a:t>Diagrams</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FFFFF"/>
                </a:solidFill>
                <a:latin typeface="Fira Sans Condensed Light"/>
                <a:ea typeface="DejaVu Sans"/>
              </a:rPr>
              <a:t>Dataset Description</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FFFFF"/>
                </a:solidFill>
                <a:latin typeface="Fira Sans Condensed Light"/>
                <a:ea typeface="DejaVu Sans"/>
              </a:rPr>
              <a:t>User Interface</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FFFFF"/>
                </a:solidFill>
                <a:latin typeface="Fira Sans Condensed Light"/>
                <a:ea typeface="DejaVu Sans"/>
              </a:rPr>
              <a:t>Results</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3F3F3"/>
                </a:solidFill>
                <a:latin typeface="Fira Sans Condensed Light"/>
                <a:ea typeface="Fira Sans Condensed Light"/>
              </a:rPr>
              <a:t>Time plan</a:t>
            </a:r>
            <a:endParaRPr lang="en-US" sz="2000" b="0" strike="noStrike" spc="-1">
              <a:latin typeface="Arial" panose="020B0604020202020204"/>
            </a:endParaRPr>
          </a:p>
          <a:p>
            <a:pPr marL="457200" indent="-296545">
              <a:lnSpc>
                <a:spcPct val="100000"/>
              </a:lnSpc>
              <a:buClr>
                <a:srgbClr val="F3F3F3"/>
              </a:buClr>
              <a:buFont typeface="Arial" panose="020B0604020202020204"/>
              <a:buChar char="•"/>
            </a:pPr>
            <a:r>
              <a:rPr lang="en-US" sz="2000" b="0" strike="noStrike" spc="-1">
                <a:solidFill>
                  <a:srgbClr val="F3F3F3"/>
                </a:solidFill>
                <a:latin typeface="Fira Sans Condensed Light"/>
                <a:ea typeface="DejaVu Sans"/>
              </a:rPr>
              <a:t>Demo</a:t>
            </a:r>
            <a:endParaRPr lang="en-US" sz="2000" b="0" strike="noStrike" spc="-1">
              <a:latin typeface="Arial" panose="020B0604020202020204"/>
            </a:endParaRPr>
          </a:p>
          <a:p>
            <a:pPr>
              <a:lnSpc>
                <a:spcPct val="100000"/>
              </a:lnSpc>
              <a:tabLst>
                <a:tab pos="0" algn="l"/>
              </a:tabLst>
            </a:pPr>
            <a:endParaRPr lang="en-US" sz="2000" b="0" strike="noStrike" spc="-1">
              <a:latin typeface="Arial" panose="020B0604020202020204"/>
            </a:endParaRPr>
          </a:p>
          <a:p>
            <a:pPr>
              <a:lnSpc>
                <a:spcPct val="100000"/>
              </a:lnSpc>
              <a:spcBef>
                <a:spcPts val="1600"/>
              </a:spcBef>
              <a:spcAft>
                <a:spcPts val="1600"/>
              </a:spcAft>
              <a:tabLst>
                <a:tab pos="0" algn="l"/>
              </a:tabLst>
            </a:pPr>
            <a:endParaRPr lang="en-US" sz="2000" b="0" strike="noStrike" spc="-1">
              <a:latin typeface="Arial" panose="020B0604020202020204"/>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360" name="CustomShape 1"/>
          <p:cNvSpPr/>
          <p:nvPr/>
        </p:nvSpPr>
        <p:spPr>
          <a:xfrm>
            <a:off x="91440" y="72000"/>
            <a:ext cx="3108960" cy="4766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oAutofit/>
          </a:bodyPr>
          <a:p>
            <a:pPr>
              <a:lnSpc>
                <a:spcPct val="100000"/>
              </a:lnSpc>
              <a:tabLst>
                <a:tab pos="0" algn="l"/>
              </a:tabLst>
            </a:pPr>
            <a:r>
              <a:rPr lang="en-GB" sz="2200" b="1" strike="noStrike" spc="-1">
                <a:solidFill>
                  <a:srgbClr val="F3F3F3"/>
                </a:solidFill>
                <a:latin typeface="Rajdhani"/>
                <a:ea typeface="Rajdhani"/>
              </a:rPr>
              <a:t>TIME PLAN</a:t>
            </a:r>
            <a:endParaRPr lang="en-US" sz="2200" b="0" strike="noStrike" spc="-1">
              <a:latin typeface="Arial" panose="020B0604020202020204"/>
            </a:endParaRPr>
          </a:p>
        </p:txBody>
      </p:sp>
      <p:sp>
        <p:nvSpPr>
          <p:cNvPr id="361" name="CustomShape 2"/>
          <p:cNvSpPr/>
          <p:nvPr/>
        </p:nvSpPr>
        <p:spPr>
          <a:xfrm>
            <a:off x="2647440" y="274320"/>
            <a:ext cx="3240" cy="480528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rgbClr val="FFFFFF"/>
          </a:lnRef>
          <a:fillRef idx="0">
            <a:srgbClr val="FFFFFF"/>
          </a:fillRef>
          <a:effectRef idx="0">
            <a:srgbClr val="FFFFFF"/>
          </a:effectRef>
          <a:fontRef idx="minor"/>
        </p:style>
      </p:sp>
      <p:sp>
        <p:nvSpPr>
          <p:cNvPr id="362" name="CustomShape 3"/>
          <p:cNvSpPr/>
          <p:nvPr/>
        </p:nvSpPr>
        <p:spPr>
          <a:xfrm>
            <a:off x="405360" y="136116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gn="r">
              <a:lnSpc>
                <a:spcPct val="100000"/>
              </a:lnSpc>
            </a:pPr>
            <a:r>
              <a:rPr lang="en-US" sz="1400" b="0" strike="noStrike" spc="-1">
                <a:solidFill>
                  <a:srgbClr val="00A933"/>
                </a:solidFill>
                <a:latin typeface="Fira Sans Condensed Light"/>
                <a:ea typeface="Fira Sans Condensed Light"/>
              </a:rPr>
              <a:t>Whole genome processing from the sources we gathered</a:t>
            </a:r>
            <a:endParaRPr lang="en-US" sz="1400" b="0" strike="noStrike" spc="-1">
              <a:latin typeface="Arial" panose="020B0604020202020204"/>
            </a:endParaRPr>
          </a:p>
        </p:txBody>
      </p:sp>
      <p:sp>
        <p:nvSpPr>
          <p:cNvPr id="363" name="CustomShape 4"/>
          <p:cNvSpPr/>
          <p:nvPr/>
        </p:nvSpPr>
        <p:spPr>
          <a:xfrm>
            <a:off x="2889720" y="136116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gn="ctr">
              <a:lnSpc>
                <a:spcPct val="100000"/>
              </a:lnSpc>
            </a:pPr>
            <a:r>
              <a:rPr lang="en-US" sz="1800" b="1" strike="noStrike" spc="-1">
                <a:solidFill>
                  <a:srgbClr val="00A933"/>
                </a:solidFill>
                <a:latin typeface="Rajdhani"/>
                <a:ea typeface="Rajdhani"/>
              </a:rPr>
              <a:t>B</a:t>
            </a:r>
            <a:r>
              <a:rPr lang="en-GB" sz="1800" b="1" strike="noStrike" spc="-1">
                <a:solidFill>
                  <a:srgbClr val="00A933"/>
                </a:solidFill>
                <a:latin typeface="Rajdhani"/>
                <a:ea typeface="Rajdhani"/>
              </a:rPr>
              <a:t>y the end of </a:t>
            </a:r>
            <a:r>
              <a:rPr lang="en-US" sz="1800" b="1" strike="noStrike" spc="-1">
                <a:solidFill>
                  <a:srgbClr val="00A933"/>
                </a:solidFill>
                <a:latin typeface="Rajdhani"/>
                <a:ea typeface="Rajdhani"/>
              </a:rPr>
              <a:t>January</a:t>
            </a:r>
            <a:endParaRPr lang="en-US" sz="1800" b="0" strike="noStrike" spc="-1">
              <a:latin typeface="Arial" panose="020B0604020202020204"/>
            </a:endParaRPr>
          </a:p>
        </p:txBody>
      </p:sp>
      <p:sp>
        <p:nvSpPr>
          <p:cNvPr id="364" name="CustomShape 5"/>
          <p:cNvSpPr/>
          <p:nvPr/>
        </p:nvSpPr>
        <p:spPr>
          <a:xfrm>
            <a:off x="2981520" y="206640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oAutofit/>
          </a:bodyPr>
          <a:p>
            <a:pPr>
              <a:lnSpc>
                <a:spcPct val="100000"/>
              </a:lnSpc>
            </a:pPr>
            <a:r>
              <a:rPr lang="en-US" sz="1400" b="0" strike="noStrike" spc="-1">
                <a:solidFill>
                  <a:srgbClr val="00A933"/>
                </a:solidFill>
                <a:latin typeface="Fira Sans Condensed Light"/>
                <a:ea typeface="Fira Sans Condensed Light"/>
              </a:rPr>
              <a:t>Potentially add Whole genome in our system based on the information we gathered</a:t>
            </a:r>
            <a:endParaRPr lang="en-US" sz="1400" b="0" strike="noStrike" spc="-1">
              <a:latin typeface="Arial" panose="020B0604020202020204"/>
            </a:endParaRPr>
          </a:p>
        </p:txBody>
      </p:sp>
      <p:sp>
        <p:nvSpPr>
          <p:cNvPr id="365" name="CustomShape 6"/>
          <p:cNvSpPr/>
          <p:nvPr/>
        </p:nvSpPr>
        <p:spPr>
          <a:xfrm>
            <a:off x="426240" y="334980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1400" b="0" strike="noStrike" spc="-1">
                <a:solidFill>
                  <a:srgbClr val="00A933"/>
                </a:solidFill>
                <a:latin typeface="Fira Sans Condensed Light"/>
                <a:ea typeface="Fira Sans Condensed Light"/>
              </a:rPr>
              <a:t>Implement at least 60 % of the GUI application and mobile application</a:t>
            </a:r>
            <a:endParaRPr lang="en-US" sz="1400" b="0" strike="noStrike" spc="-1">
              <a:latin typeface="Arial" panose="020B0604020202020204"/>
            </a:endParaRPr>
          </a:p>
        </p:txBody>
      </p:sp>
      <p:sp>
        <p:nvSpPr>
          <p:cNvPr id="366" name="CustomShape 7"/>
          <p:cNvSpPr/>
          <p:nvPr/>
        </p:nvSpPr>
        <p:spPr>
          <a:xfrm>
            <a:off x="2961720" y="429012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pPr>
            <a:r>
              <a:rPr lang="en-US" sz="1400" b="0" strike="noStrike" spc="-1">
                <a:solidFill>
                  <a:srgbClr val="00A933"/>
                </a:solidFill>
                <a:latin typeface="Fira Sans Condensed Light"/>
                <a:ea typeface="Fira Sans Condensed Light"/>
              </a:rPr>
              <a:t>Prove that if is at least a relevance or kinship degree </a:t>
            </a:r>
            <a:endParaRPr lang="en-US" sz="1400" b="0" strike="noStrike" spc="-1">
              <a:latin typeface="Arial" panose="020B0604020202020204"/>
            </a:endParaRPr>
          </a:p>
        </p:txBody>
      </p:sp>
      <p:sp>
        <p:nvSpPr>
          <p:cNvPr id="367" name="CustomShape 8"/>
          <p:cNvSpPr/>
          <p:nvPr/>
        </p:nvSpPr>
        <p:spPr>
          <a:xfrm>
            <a:off x="405360" y="238608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gn="ctr">
              <a:lnSpc>
                <a:spcPct val="100000"/>
              </a:lnSpc>
            </a:pPr>
            <a:r>
              <a:rPr lang="en-GB" sz="1800" b="1" strike="noStrike" spc="-1">
                <a:solidFill>
                  <a:srgbClr val="00A933"/>
                </a:solidFill>
                <a:latin typeface="Rajdhani"/>
                <a:ea typeface="Rajdhani"/>
              </a:rPr>
              <a:t>By the end of </a:t>
            </a:r>
            <a:r>
              <a:rPr lang="en-US" sz="1800" b="1" strike="noStrike" spc="-1">
                <a:solidFill>
                  <a:srgbClr val="00A933"/>
                </a:solidFill>
                <a:latin typeface="Rajdhani"/>
                <a:ea typeface="Rajdhani"/>
              </a:rPr>
              <a:t>February</a:t>
            </a:r>
            <a:endParaRPr lang="en-US" sz="1800" b="0" strike="noStrike" spc="-1">
              <a:latin typeface="Arial" panose="020B0604020202020204"/>
            </a:endParaRPr>
          </a:p>
        </p:txBody>
      </p:sp>
      <p:sp>
        <p:nvSpPr>
          <p:cNvPr id="368" name="CustomShape 9"/>
          <p:cNvSpPr/>
          <p:nvPr/>
        </p:nvSpPr>
        <p:spPr>
          <a:xfrm>
            <a:off x="2946240" y="338580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gn="ctr">
              <a:lnSpc>
                <a:spcPct val="100000"/>
              </a:lnSpc>
              <a:tabLst>
                <a:tab pos="0" algn="l"/>
              </a:tabLst>
            </a:pPr>
            <a:r>
              <a:rPr lang="en-US" sz="1800" b="1" strike="noStrike" spc="-1">
                <a:solidFill>
                  <a:srgbClr val="00A933"/>
                </a:solidFill>
                <a:latin typeface="Rajdhani"/>
                <a:ea typeface="Rajdhani"/>
              </a:rPr>
              <a:t>B</a:t>
            </a:r>
            <a:r>
              <a:rPr lang="en-GB" sz="1800" b="1" strike="noStrike" spc="-1">
                <a:solidFill>
                  <a:srgbClr val="00A933"/>
                </a:solidFill>
                <a:latin typeface="Rajdhani"/>
                <a:ea typeface="Rajdhani"/>
              </a:rPr>
              <a:t>efore the end of Februrary </a:t>
            </a:r>
            <a:endParaRPr lang="en-US" sz="1800" b="0" strike="noStrike" spc="-1">
              <a:latin typeface="Arial" panose="020B0604020202020204"/>
            </a:endParaRPr>
          </a:p>
        </p:txBody>
      </p:sp>
      <p:sp>
        <p:nvSpPr>
          <p:cNvPr id="369" name="CustomShape 10"/>
          <p:cNvSpPr/>
          <p:nvPr/>
        </p:nvSpPr>
        <p:spPr>
          <a:xfrm>
            <a:off x="333360" y="4254120"/>
            <a:ext cx="206172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gn="ctr">
              <a:lnSpc>
                <a:spcPct val="100000"/>
              </a:lnSpc>
            </a:pPr>
            <a:r>
              <a:rPr lang="en-US" sz="1800" b="1" strike="noStrike" spc="-1">
                <a:solidFill>
                  <a:srgbClr val="00A933"/>
                </a:solidFill>
                <a:latin typeface="Rajdhani"/>
                <a:ea typeface="Rajdhani"/>
              </a:rPr>
              <a:t>Start by the end of February</a:t>
            </a:r>
            <a:endParaRPr lang="en-US" sz="1800" b="0" strike="noStrike" spc="-1">
              <a:latin typeface="Arial" panose="020B0604020202020204"/>
            </a:endParaRPr>
          </a:p>
        </p:txBody>
      </p:sp>
      <p:sp>
        <p:nvSpPr>
          <p:cNvPr id="370" name="CustomShape 11"/>
          <p:cNvSpPr/>
          <p:nvPr/>
        </p:nvSpPr>
        <p:spPr>
          <a:xfrm>
            <a:off x="2478960" y="1725480"/>
            <a:ext cx="31032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71" name="CustomShape 12"/>
          <p:cNvSpPr/>
          <p:nvPr/>
        </p:nvSpPr>
        <p:spPr>
          <a:xfrm>
            <a:off x="2541600" y="2805120"/>
            <a:ext cx="20628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72" name="CustomShape 13"/>
          <p:cNvSpPr/>
          <p:nvPr/>
        </p:nvSpPr>
        <p:spPr>
          <a:xfrm>
            <a:off x="2489760" y="3663000"/>
            <a:ext cx="31032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73" name="CustomShape 14"/>
          <p:cNvSpPr/>
          <p:nvPr/>
        </p:nvSpPr>
        <p:spPr>
          <a:xfrm>
            <a:off x="2462040" y="4530240"/>
            <a:ext cx="31032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74" name="CustomShape 15"/>
          <p:cNvSpPr/>
          <p:nvPr/>
        </p:nvSpPr>
        <p:spPr>
          <a:xfrm>
            <a:off x="1046160" y="590760"/>
            <a:ext cx="1589760" cy="62424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gn="ctr">
              <a:lnSpc>
                <a:spcPct val="100000"/>
              </a:lnSpc>
            </a:pPr>
            <a:r>
              <a:rPr lang="en-US" sz="1600" b="1" strike="noStrike" spc="-1">
                <a:solidFill>
                  <a:srgbClr val="00A933"/>
                </a:solidFill>
                <a:latin typeface="Rajdhani"/>
                <a:ea typeface="Rajdhani"/>
              </a:rPr>
              <a:t>13/1/2022</a:t>
            </a:r>
            <a:endParaRPr lang="en-US" sz="1600" b="0" strike="noStrike" spc="-1">
              <a:latin typeface="Arial" panose="020B0604020202020204"/>
            </a:endParaRPr>
          </a:p>
        </p:txBody>
      </p:sp>
      <p:sp>
        <p:nvSpPr>
          <p:cNvPr id="375" name="CustomShape 16"/>
          <p:cNvSpPr/>
          <p:nvPr/>
        </p:nvSpPr>
        <p:spPr>
          <a:xfrm>
            <a:off x="2871360" y="567360"/>
            <a:ext cx="1775880" cy="61740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pPr>
            <a:r>
              <a:rPr lang="en-US" sz="1400" b="0" strike="noStrike" spc="-1">
                <a:solidFill>
                  <a:srgbClr val="00A933"/>
                </a:solidFill>
                <a:latin typeface="Fira Sans Condensed Light"/>
                <a:ea typeface="Fira Sans Condensed Light"/>
              </a:rPr>
              <a:t>Enhance everything we implemented so far</a:t>
            </a:r>
            <a:endParaRPr lang="en-US" sz="1400" b="0" strike="noStrike" spc="-1">
              <a:latin typeface="Arial" panose="020B0604020202020204"/>
            </a:endParaRPr>
          </a:p>
        </p:txBody>
      </p:sp>
      <p:sp>
        <p:nvSpPr>
          <p:cNvPr id="376" name="CustomShape 17"/>
          <p:cNvSpPr/>
          <p:nvPr/>
        </p:nvSpPr>
        <p:spPr>
          <a:xfrm>
            <a:off x="2479680" y="867960"/>
            <a:ext cx="33120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77" name="CustomShape 18"/>
          <p:cNvSpPr/>
          <p:nvPr/>
        </p:nvSpPr>
        <p:spPr>
          <a:xfrm>
            <a:off x="7036560" y="182880"/>
            <a:ext cx="3240" cy="4805280"/>
          </a:xfrm>
          <a:custGeom>
            <a:avLst/>
            <a:gdLst/>
            <a:ahLst/>
            <a:cxnLst/>
            <a:rect l="l" t="t" r="r" b="b"/>
            <a:pathLst>
              <a:path w="21600" h="21600">
                <a:moveTo>
                  <a:pt x="0" y="0"/>
                </a:moveTo>
                <a:lnTo>
                  <a:pt x="21600" y="21600"/>
                </a:lnTo>
              </a:path>
            </a:pathLst>
          </a:custGeom>
          <a:noFill/>
          <a:ln w="19080">
            <a:solidFill>
              <a:schemeClr val="lt2"/>
            </a:solidFill>
            <a:round/>
            <a:headEnd type="oval" w="med" len="med"/>
            <a:tailEnd type="oval" w="med" len="med"/>
          </a:ln>
        </p:spPr>
        <p:style>
          <a:lnRef idx="0">
            <a:srgbClr val="FFFFFF"/>
          </a:lnRef>
          <a:fillRef idx="0">
            <a:srgbClr val="FFFFFF"/>
          </a:fillRef>
          <a:effectRef idx="0">
            <a:srgbClr val="FFFFFF"/>
          </a:effectRef>
          <a:fontRef idx="minor"/>
        </p:style>
      </p:sp>
      <p:sp>
        <p:nvSpPr>
          <p:cNvPr id="378" name="CustomShape 19"/>
          <p:cNvSpPr/>
          <p:nvPr/>
        </p:nvSpPr>
        <p:spPr>
          <a:xfrm>
            <a:off x="6858000" y="822960"/>
            <a:ext cx="33120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79" name="CustomShape 20"/>
          <p:cNvSpPr/>
          <p:nvPr/>
        </p:nvSpPr>
        <p:spPr>
          <a:xfrm>
            <a:off x="5486400" y="680400"/>
            <a:ext cx="1321200" cy="324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600" b="1" strike="noStrike" spc="-1">
                <a:solidFill>
                  <a:srgbClr val="EEEEEE"/>
                </a:solidFill>
                <a:latin typeface="Rajdhani"/>
                <a:ea typeface="Rajdhani"/>
              </a:rPr>
              <a:t>12/3/2022</a:t>
            </a:r>
            <a:endParaRPr lang="en-US" sz="1600" b="0" strike="noStrike" spc="-1">
              <a:latin typeface="Arial" panose="020B0604020202020204"/>
            </a:endParaRPr>
          </a:p>
        </p:txBody>
      </p:sp>
      <p:sp>
        <p:nvSpPr>
          <p:cNvPr id="380" name="CustomShape 21"/>
          <p:cNvSpPr/>
          <p:nvPr/>
        </p:nvSpPr>
        <p:spPr>
          <a:xfrm>
            <a:off x="7223760" y="365760"/>
            <a:ext cx="1823400" cy="1342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400" b="0" strike="noStrike" spc="-1">
                <a:solidFill>
                  <a:srgbClr val="EEEEEE"/>
                </a:solidFill>
                <a:latin typeface="Fira Sans Condensed Light"/>
                <a:ea typeface="Fira Sans Condensed Light"/>
              </a:rPr>
              <a:t>Try to collect whole genome family and apply the paternity test on, and collect rs numbers for relevance analysis</a:t>
            </a:r>
            <a:endParaRPr lang="en-US" sz="1400" b="0" strike="noStrike" spc="-1">
              <a:latin typeface="Arial" panose="020B0604020202020204"/>
            </a:endParaRPr>
          </a:p>
        </p:txBody>
      </p:sp>
      <p:sp>
        <p:nvSpPr>
          <p:cNvPr id="381" name="CustomShape 22"/>
          <p:cNvSpPr/>
          <p:nvPr/>
        </p:nvSpPr>
        <p:spPr>
          <a:xfrm>
            <a:off x="6894000" y="2190960"/>
            <a:ext cx="33120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82" name="CustomShape 23"/>
          <p:cNvSpPr/>
          <p:nvPr/>
        </p:nvSpPr>
        <p:spPr>
          <a:xfrm>
            <a:off x="7364520" y="1920240"/>
            <a:ext cx="1321200" cy="558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600" b="1" strike="noStrike" spc="-1">
                <a:solidFill>
                  <a:srgbClr val="EEEEEE"/>
                </a:solidFill>
                <a:latin typeface="Rajdhani"/>
                <a:ea typeface="Rajdhani"/>
              </a:rPr>
              <a:t>Start of April</a:t>
            </a:r>
            <a:endParaRPr lang="en-US" sz="1600" b="0" strike="noStrike" spc="-1">
              <a:latin typeface="Arial" panose="020B0604020202020204"/>
            </a:endParaRPr>
          </a:p>
        </p:txBody>
      </p:sp>
      <p:sp>
        <p:nvSpPr>
          <p:cNvPr id="383" name="CustomShape 24"/>
          <p:cNvSpPr/>
          <p:nvPr/>
        </p:nvSpPr>
        <p:spPr>
          <a:xfrm>
            <a:off x="7315200" y="2546280"/>
            <a:ext cx="1644840" cy="1550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400" b="0" strike="noStrike" spc="-1">
                <a:solidFill>
                  <a:srgbClr val="EEEEEE"/>
                </a:solidFill>
                <a:latin typeface="Fira Sans Condensed Light"/>
                <a:ea typeface="Fira Sans Condensed Light"/>
              </a:rPr>
              <a:t>Get relevance between new child and all fathers we have using rs numbers and whole genome</a:t>
            </a:r>
            <a:endParaRPr lang="en-US" sz="1400" b="0" strike="noStrike" spc="-1">
              <a:latin typeface="Arial" panose="020B0604020202020204"/>
            </a:endParaRPr>
          </a:p>
        </p:txBody>
      </p:sp>
      <p:sp>
        <p:nvSpPr>
          <p:cNvPr id="384" name="CustomShape 25"/>
          <p:cNvSpPr/>
          <p:nvPr/>
        </p:nvSpPr>
        <p:spPr>
          <a:xfrm>
            <a:off x="6894000" y="3306960"/>
            <a:ext cx="33120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85" name="CustomShape 26"/>
          <p:cNvSpPr/>
          <p:nvPr/>
        </p:nvSpPr>
        <p:spPr>
          <a:xfrm>
            <a:off x="5444280" y="3003480"/>
            <a:ext cx="1321200" cy="558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600" b="1" strike="noStrike" spc="-1">
                <a:solidFill>
                  <a:srgbClr val="EEEEEE"/>
                </a:solidFill>
                <a:latin typeface="Rajdhani"/>
                <a:ea typeface="Rajdhani"/>
              </a:rPr>
              <a:t>Middle of April</a:t>
            </a:r>
            <a:endParaRPr lang="en-US" sz="1600" b="0" strike="noStrike" spc="-1">
              <a:latin typeface="Arial" panose="020B0604020202020204"/>
            </a:endParaRPr>
          </a:p>
        </p:txBody>
      </p:sp>
      <p:sp>
        <p:nvSpPr>
          <p:cNvPr id="386" name="CustomShape 27"/>
          <p:cNvSpPr/>
          <p:nvPr/>
        </p:nvSpPr>
        <p:spPr>
          <a:xfrm>
            <a:off x="5212080" y="1371600"/>
            <a:ext cx="1644840" cy="1342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400" b="0" strike="noStrike" spc="-1">
                <a:solidFill>
                  <a:srgbClr val="EEEEEE"/>
                </a:solidFill>
                <a:latin typeface="Fira Sans Condensed Light"/>
                <a:ea typeface="Fira Sans Condensed Light"/>
              </a:rPr>
              <a:t>Get the STR for each chromosome and compare between father and child</a:t>
            </a:r>
            <a:endParaRPr lang="en-US" sz="1400" b="0" strike="noStrike" spc="-1">
              <a:latin typeface="Arial" panose="020B0604020202020204"/>
            </a:endParaRPr>
          </a:p>
        </p:txBody>
      </p:sp>
      <p:sp>
        <p:nvSpPr>
          <p:cNvPr id="387" name="CustomShape 28"/>
          <p:cNvSpPr/>
          <p:nvPr/>
        </p:nvSpPr>
        <p:spPr>
          <a:xfrm>
            <a:off x="6894000" y="4530960"/>
            <a:ext cx="331200" cy="360"/>
          </a:xfrm>
          <a:custGeom>
            <a:avLst/>
            <a:gdLst/>
            <a:ahLst/>
            <a:cxnLst/>
            <a:rect l="l" t="t" r="r" b="b"/>
            <a:pathLst>
              <a:path w="21600" h="21600">
                <a:moveTo>
                  <a:pt x="0" y="0"/>
                </a:moveTo>
                <a:lnTo>
                  <a:pt x="21600" y="21600"/>
                </a:lnTo>
              </a:path>
            </a:pathLst>
          </a:custGeom>
          <a:noFill/>
          <a:ln w="19080">
            <a:solidFill>
              <a:schemeClr val="lt2"/>
            </a:solidFill>
            <a:round/>
          </a:ln>
        </p:spPr>
        <p:style>
          <a:lnRef idx="0">
            <a:srgbClr val="FFFFFF"/>
          </a:lnRef>
          <a:fillRef idx="0">
            <a:srgbClr val="FFFFFF"/>
          </a:fillRef>
          <a:effectRef idx="0">
            <a:srgbClr val="FFFFFF"/>
          </a:effectRef>
          <a:fontRef idx="minor"/>
        </p:style>
      </p:sp>
      <p:sp>
        <p:nvSpPr>
          <p:cNvPr id="388" name="CustomShape 29"/>
          <p:cNvSpPr/>
          <p:nvPr/>
        </p:nvSpPr>
        <p:spPr>
          <a:xfrm>
            <a:off x="5480280" y="4214520"/>
            <a:ext cx="1321200" cy="558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600" b="1" strike="noStrike" spc="-1">
                <a:solidFill>
                  <a:srgbClr val="EEEEEE"/>
                </a:solidFill>
                <a:latin typeface="Rajdhani"/>
                <a:ea typeface="Rajdhani"/>
              </a:rPr>
              <a:t>End of April</a:t>
            </a:r>
            <a:endParaRPr lang="en-US" sz="1600" b="0" strike="noStrike" spc="-1">
              <a:latin typeface="Arial" panose="020B0604020202020204"/>
            </a:endParaRPr>
          </a:p>
        </p:txBody>
      </p:sp>
      <p:sp>
        <p:nvSpPr>
          <p:cNvPr id="389" name="CustomShape 30"/>
          <p:cNvSpPr/>
          <p:nvPr/>
        </p:nvSpPr>
        <p:spPr>
          <a:xfrm>
            <a:off x="7315200" y="4189680"/>
            <a:ext cx="1644840" cy="7304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400" b="0" strike="noStrike" spc="-1">
                <a:solidFill>
                  <a:srgbClr val="EEEEEE"/>
                </a:solidFill>
                <a:latin typeface="Fira Sans Condensed Light"/>
                <a:ea typeface="Fira Sans Condensed Light"/>
              </a:rPr>
              <a:t>Finish the prototype of our system</a:t>
            </a:r>
            <a:endParaRPr lang="en-US" sz="1400" b="0" strike="noStrike" spc="-1">
              <a:latin typeface="Arial" panose="020B0604020202020204"/>
            </a:endParaRPr>
          </a:p>
        </p:txBody>
      </p:sp>
      <p:sp>
        <p:nvSpPr>
          <p:cNvPr id="390" name="Line 31"/>
          <p:cNvSpPr/>
          <p:nvPr/>
        </p:nvSpPr>
        <p:spPr>
          <a:xfrm>
            <a:off x="5033160" y="5040"/>
            <a:ext cx="0" cy="5138280"/>
          </a:xfrm>
          <a:prstGeom prst="line">
            <a:avLst/>
          </a:prstGeom>
          <a:ln>
            <a:solidFill>
              <a:srgbClr val="FFFFFF"/>
            </a:solidFill>
          </a:ln>
        </p:spPr>
        <p:style>
          <a:lnRef idx="0">
            <a:srgbClr val="FFFFFF"/>
          </a:lnRef>
          <a:fillRef idx="0">
            <a:srgbClr val="FFFFFF"/>
          </a:fillRef>
          <a:effectRef idx="0">
            <a:srgbClr val="FFFFFF"/>
          </a:effectRef>
          <a:fontRef idx="minor"/>
        </p:style>
      </p:sp>
      <p:sp>
        <p:nvSpPr>
          <p:cNvPr id="391" name="CustomShape 32"/>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18</a:t>
            </a:r>
            <a:endParaRPr lang="en-US" sz="1800" b="0" strike="noStrike" spc="-1">
              <a:latin typeface="Arial" panose="020B0604020202020204"/>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stomShape 1"/>
          <p:cNvSpPr/>
          <p:nvPr/>
        </p:nvSpPr>
        <p:spPr>
          <a:xfrm>
            <a:off x="91440" y="91440"/>
            <a:ext cx="519300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Live Demo</a:t>
            </a:r>
            <a:endParaRPr lang="en-US" sz="3200" b="0" strike="noStrike" spc="-1">
              <a:latin typeface="Arial" panose="020B0604020202020204"/>
            </a:endParaRPr>
          </a:p>
        </p:txBody>
      </p:sp>
      <p:sp>
        <p:nvSpPr>
          <p:cNvPr id="393" name="CustomShape 2"/>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19</a:t>
            </a:r>
            <a:endParaRPr lang="en-US" sz="1800" b="0" strike="noStrike" spc="-1">
              <a:latin typeface="Arial" panose="020B0604020202020204"/>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2502720" y="1108800"/>
            <a:ext cx="4017960" cy="14605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b">
            <a:noAutofit/>
          </a:bodyPr>
          <a:p>
            <a:pPr algn="ctr">
              <a:lnSpc>
                <a:spcPct val="100000"/>
              </a:lnSpc>
            </a:pPr>
            <a:r>
              <a:rPr lang="en-US" sz="4800" b="1" strike="noStrike" spc="-1">
                <a:solidFill>
                  <a:srgbClr val="F3F3F3"/>
                </a:solidFill>
                <a:latin typeface="Rajdhani"/>
                <a:ea typeface="Rajdhani"/>
              </a:rPr>
              <a:t>THANK You!</a:t>
            </a:r>
            <a:endParaRPr lang="en-US" sz="4800" b="0" strike="noStrike" spc="-1">
              <a:latin typeface="Arial" panose="020B0604020202020204"/>
            </a:endParaRPr>
          </a:p>
        </p:txBody>
      </p:sp>
      <p:sp>
        <p:nvSpPr>
          <p:cNvPr id="395" name="CustomShape 2"/>
          <p:cNvSpPr/>
          <p:nvPr/>
        </p:nvSpPr>
        <p:spPr>
          <a:xfrm>
            <a:off x="2562120" y="2571840"/>
            <a:ext cx="4017960" cy="120168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oAutofit/>
          </a:bodyPr>
          <a:p>
            <a:pPr algn="ctr">
              <a:lnSpc>
                <a:spcPct val="100000"/>
              </a:lnSpc>
              <a:tabLst>
                <a:tab pos="0" algn="l"/>
              </a:tabLst>
            </a:pPr>
            <a:r>
              <a:rPr lang="en-GB" sz="1400" b="0" strike="noStrike" spc="-1">
                <a:solidFill>
                  <a:srgbClr val="F3F3F3"/>
                </a:solidFill>
                <a:latin typeface="Fira Sans Condensed Light"/>
                <a:ea typeface="Fira Sans Condensed Light"/>
              </a:rPr>
              <a:t>Do you have any questions? </a:t>
            </a:r>
            <a:r>
              <a:rPr lang="en-GB" sz="1400" b="0" strike="noStrike" spc="-1">
                <a:solidFill>
                  <a:srgbClr val="F3F3F3"/>
                </a:solidFill>
                <a:latin typeface="Wingdings" panose="05000000000000000000"/>
                <a:ea typeface="Fira Sans Condensed Light"/>
              </a:rPr>
              <a:t></a:t>
            </a:r>
            <a:endParaRPr lang="en-US" sz="1400" b="0" strike="noStrike" spc="-1">
              <a:latin typeface="Arial" panose="020B0604020202020204"/>
            </a:endParaRPr>
          </a:p>
          <a:p>
            <a:pPr algn="ctr">
              <a:lnSpc>
                <a:spcPct val="100000"/>
              </a:lnSpc>
              <a:tabLst>
                <a:tab pos="0" algn="l"/>
              </a:tabLst>
            </a:pPr>
            <a:endParaRPr lang="en-US" sz="1400" b="0" strike="noStrike" spc="-1">
              <a:latin typeface="Arial" panose="020B0604020202020204"/>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272" name="CustomShape 1"/>
          <p:cNvSpPr/>
          <p:nvPr/>
        </p:nvSpPr>
        <p:spPr>
          <a:xfrm>
            <a:off x="651240" y="51336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panose="020B0604020202020204"/>
            </a:endParaRPr>
          </a:p>
        </p:txBody>
      </p:sp>
      <p:pic>
        <p:nvPicPr>
          <p:cNvPr id="273" name="Picture 16"/>
          <p:cNvPicPr/>
          <p:nvPr/>
        </p:nvPicPr>
        <p:blipFill>
          <a:blip r:embed="rId2"/>
          <a:stretch>
            <a:fillRect/>
          </a:stretch>
        </p:blipFill>
        <p:spPr>
          <a:xfrm>
            <a:off x="5819040" y="377280"/>
            <a:ext cx="3135960" cy="2311560"/>
          </a:xfrm>
          <a:prstGeom prst="rect">
            <a:avLst/>
          </a:prstGeom>
          <a:ln>
            <a:noFill/>
          </a:ln>
          <a:effectLst>
            <a:softEdge rad="112500"/>
          </a:effectLst>
        </p:spPr>
      </p:pic>
      <p:pic>
        <p:nvPicPr>
          <p:cNvPr id="274" name="Picture 17"/>
          <p:cNvPicPr/>
          <p:nvPr/>
        </p:nvPicPr>
        <p:blipFill>
          <a:blip r:embed="rId3"/>
          <a:stretch>
            <a:fillRect/>
          </a:stretch>
        </p:blipFill>
        <p:spPr>
          <a:xfrm>
            <a:off x="5819040" y="2766960"/>
            <a:ext cx="3135960" cy="2277360"/>
          </a:xfrm>
          <a:prstGeom prst="rect">
            <a:avLst/>
          </a:prstGeom>
          <a:ln>
            <a:noFill/>
          </a:ln>
          <a:effectLst>
            <a:softEdge rad="112500"/>
          </a:effectLst>
        </p:spPr>
      </p:pic>
      <p:sp>
        <p:nvSpPr>
          <p:cNvPr id="275" name="CustomShape 2"/>
          <p:cNvSpPr/>
          <p:nvPr/>
        </p:nvSpPr>
        <p:spPr>
          <a:xfrm>
            <a:off x="219600" y="1225800"/>
            <a:ext cx="5569920" cy="260604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a:lnSpc>
                <a:spcPct val="100000"/>
              </a:lnSpc>
            </a:pPr>
            <a:br/>
            <a:r>
              <a:rPr lang="en-US" sz="1400" b="0" strike="noStrike" spc="-1">
                <a:solidFill>
                  <a:srgbClr val="FFFFFF"/>
                </a:solidFill>
                <a:latin typeface="Fira Sans Condensed Light"/>
                <a:ea typeface="Arial" panose="020B0604020202020204"/>
              </a:rPr>
              <a:t>DNA</a:t>
            </a:r>
            <a:endParaRPr lang="en-US" sz="1400" b="0" strike="noStrike" spc="-1">
              <a:latin typeface="Arial" panose="020B0604020202020204"/>
            </a:endParaRPr>
          </a:p>
          <a:p>
            <a:pPr>
              <a:lnSpc>
                <a:spcPct val="100000"/>
              </a:lnSpc>
            </a:pPr>
            <a:r>
              <a:rPr lang="en-US" sz="1400" b="0" strike="noStrike" spc="-1">
                <a:solidFill>
                  <a:srgbClr val="F3F3F3"/>
                </a:solidFill>
                <a:latin typeface="Fira Sans Condensed Light"/>
                <a:ea typeface="Arial" panose="020B0604020202020204"/>
              </a:rPr>
              <a:t>DNA molecules allow some of our characteristics to be passed down from our generation to the next (our children)</a:t>
            </a: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r>
              <a:rPr lang="en-US" sz="1400" b="0" strike="noStrike" spc="-1">
                <a:solidFill>
                  <a:srgbClr val="FFFFFF"/>
                </a:solidFill>
                <a:latin typeface="Fira Sans Condensed Light"/>
                <a:ea typeface="Arial" panose="020B0604020202020204"/>
              </a:rPr>
              <a:t>Genes →Genes are passed from parents to offspring and contain the information needed to specify traits(qualities). Genes contains a subset of the DNA and this subset is (A, T, C, G).  </a:t>
            </a: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p:txBody>
      </p:sp>
      <p:sp>
        <p:nvSpPr>
          <p:cNvPr id="276"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1</a:t>
            </a:r>
            <a:endParaRPr lang="en-US" sz="1800" b="0" strike="noStrike" spc="-1">
              <a:latin typeface="Arial" panose="020B0604020202020204"/>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2968560" y="1204200"/>
            <a:ext cx="2945160" cy="965160"/>
          </a:xfrm>
          <a:prstGeom prst="rect">
            <a:avLst/>
          </a:prstGeom>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1800" b="0" strike="noStrike" spc="-1">
                <a:solidFill>
                  <a:srgbClr val="FFFFFF"/>
                </a:solidFill>
                <a:latin typeface="Arial" panose="020B0604020202020204"/>
                <a:ea typeface="DejaVu Sans"/>
              </a:rPr>
              <a:t>Paternity Testing </a:t>
            </a:r>
            <a:endParaRPr lang="en-US" sz="1800" b="0" strike="noStrike" spc="-1">
              <a:latin typeface="Arial" panose="020B0604020202020204"/>
            </a:endParaRPr>
          </a:p>
        </p:txBody>
      </p:sp>
      <p:sp>
        <p:nvSpPr>
          <p:cNvPr id="278" name="CustomShape 2"/>
          <p:cNvSpPr/>
          <p:nvPr/>
        </p:nvSpPr>
        <p:spPr>
          <a:xfrm>
            <a:off x="665280" y="39564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panose="020B0604020202020204"/>
            </a:endParaRPr>
          </a:p>
        </p:txBody>
      </p:sp>
      <p:sp>
        <p:nvSpPr>
          <p:cNvPr id="279" name="CustomShape 3"/>
          <p:cNvSpPr/>
          <p:nvPr/>
        </p:nvSpPr>
        <p:spPr>
          <a:xfrm>
            <a:off x="5954760" y="2215440"/>
            <a:ext cx="868320" cy="95004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80" name="CustomShape 4"/>
          <p:cNvSpPr/>
          <p:nvPr/>
        </p:nvSpPr>
        <p:spPr>
          <a:xfrm flipH="1">
            <a:off x="2094840" y="2170800"/>
            <a:ext cx="870840" cy="994680"/>
          </a:xfrm>
          <a:custGeom>
            <a:avLst/>
            <a:gdLst/>
            <a:ahLst/>
            <a:cxnLst/>
            <a:rect l="l" t="t" r="r" b="b"/>
            <a:pathLst>
              <a:path w="21600" h="21600">
                <a:moveTo>
                  <a:pt x="0" y="0"/>
                </a:moveTo>
                <a:lnTo>
                  <a:pt x="21600" y="21600"/>
                </a:lnTo>
              </a:path>
            </a:pathLst>
          </a:custGeom>
          <a:noFill/>
          <a:ln>
            <a:solidFill>
              <a:srgbClr val="00BEAD"/>
            </a:solidFill>
            <a:tailEnd type="triangle" w="med" len="med"/>
          </a:ln>
        </p:spPr>
        <p:style>
          <a:lnRef idx="1">
            <a:schemeClr val="accent6"/>
          </a:lnRef>
          <a:fillRef idx="0">
            <a:schemeClr val="accent6"/>
          </a:fillRef>
          <a:effectRef idx="0">
            <a:schemeClr val="accent6"/>
          </a:effectRef>
          <a:fontRef idx="minor"/>
        </p:style>
      </p:sp>
      <p:sp>
        <p:nvSpPr>
          <p:cNvPr id="281" name="CustomShape 5"/>
          <p:cNvSpPr/>
          <p:nvPr/>
        </p:nvSpPr>
        <p:spPr>
          <a:xfrm>
            <a:off x="623160" y="3166920"/>
            <a:ext cx="2945160" cy="965160"/>
          </a:xfrm>
          <a:prstGeom prst="rect">
            <a:avLst/>
          </a:prstGeom>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1800" b="0" strike="noStrike" spc="-1">
                <a:solidFill>
                  <a:srgbClr val="FFFFFF"/>
                </a:solidFill>
                <a:latin typeface="Arial" panose="020B0604020202020204"/>
                <a:ea typeface="DejaVu Sans"/>
              </a:rPr>
              <a:t>Rs numbers using Mendelian’s Law</a:t>
            </a:r>
            <a:endParaRPr lang="en-US" sz="1800" b="0" strike="noStrike" spc="-1">
              <a:latin typeface="Arial" panose="020B0604020202020204"/>
            </a:endParaRPr>
          </a:p>
        </p:txBody>
      </p:sp>
      <p:sp>
        <p:nvSpPr>
          <p:cNvPr id="282" name="CustomShape 6"/>
          <p:cNvSpPr/>
          <p:nvPr/>
        </p:nvSpPr>
        <p:spPr>
          <a:xfrm>
            <a:off x="5574240" y="3166920"/>
            <a:ext cx="2945160" cy="965160"/>
          </a:xfrm>
          <a:prstGeom prst="rect">
            <a:avLst/>
          </a:prstGeom>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1800" b="0" strike="noStrike" spc="-1">
                <a:solidFill>
                  <a:srgbClr val="FFFFFF"/>
                </a:solidFill>
                <a:latin typeface="Arial" panose="020B0604020202020204"/>
                <a:ea typeface="DejaVu Sans"/>
              </a:rPr>
              <a:t>Whole Genome using Short tandem repeat</a:t>
            </a:r>
            <a:endParaRPr lang="en-US" sz="1800" b="0" strike="noStrike" spc="-1">
              <a:latin typeface="Arial" panose="020B0604020202020204"/>
            </a:endParaRPr>
          </a:p>
          <a:p>
            <a:pPr algn="ctr">
              <a:lnSpc>
                <a:spcPct val="100000"/>
              </a:lnSpc>
            </a:pPr>
            <a:r>
              <a:rPr lang="en-US" sz="1800" b="0" strike="noStrike" spc="-1">
                <a:solidFill>
                  <a:srgbClr val="FFFFFF"/>
                </a:solidFill>
                <a:latin typeface="Arial" panose="020B0604020202020204"/>
                <a:ea typeface="DejaVu Sans"/>
              </a:rPr>
              <a:t>Algorithm</a:t>
            </a:r>
            <a:endParaRPr lang="en-US" sz="1800" b="0" strike="noStrike" spc="-1">
              <a:latin typeface="Arial" panose="020B0604020202020204"/>
            </a:endParaRPr>
          </a:p>
        </p:txBody>
      </p:sp>
      <p:sp>
        <p:nvSpPr>
          <p:cNvPr id="283" name="CustomShape 7"/>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2</a:t>
            </a:r>
            <a:endParaRPr lang="en-US" sz="1800" b="0" strike="noStrike" spc="-1">
              <a:latin typeface="Arial" panose="020B0604020202020204"/>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637560" y="54792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Introduction </a:t>
            </a:r>
            <a:endParaRPr lang="en-US" sz="3200" b="0" strike="noStrike" spc="-1">
              <a:latin typeface="Arial" panose="020B0604020202020204"/>
            </a:endParaRPr>
          </a:p>
        </p:txBody>
      </p:sp>
      <p:graphicFrame>
        <p:nvGraphicFramePr>
          <p:cNvPr id="285" name="Table 2"/>
          <p:cNvGraphicFramePr/>
          <p:nvPr/>
        </p:nvGraphicFramePr>
        <p:xfrm>
          <a:off x="637560" y="4249440"/>
          <a:ext cx="7544160" cy="741600"/>
        </p:xfrm>
        <a:graphic>
          <a:graphicData uri="http://schemas.openxmlformats.org/drawingml/2006/table">
            <a:tbl>
              <a:tblPr/>
              <a:tblGrid>
                <a:gridCol w="1257120"/>
                <a:gridCol w="1257120"/>
                <a:gridCol w="1257120"/>
                <a:gridCol w="1257120"/>
                <a:gridCol w="1257120"/>
                <a:gridCol w="1258560"/>
              </a:tblGrid>
              <a:tr h="370800">
                <a:tc>
                  <a:txBody>
                    <a:bodyPr>
                      <a:spAutoFit/>
                    </a:bodyPr>
                    <a:p>
                      <a:pPr>
                        <a:lnSpc>
                          <a:spcPct val="100000"/>
                        </a:lnSpc>
                      </a:pPr>
                      <a:r>
                        <a:rPr lang="en-US" sz="1400" b="1" strike="noStrike" spc="-1">
                          <a:solidFill>
                            <a:srgbClr val="00C3B1"/>
                          </a:solidFill>
                          <a:latin typeface="Arial" panose="020B0604020202020204"/>
                          <a:ea typeface="Arial" panose="020B0604020202020204"/>
                        </a:rPr>
                        <a:t>RsNumber</a:t>
                      </a:r>
                      <a:endParaRPr lang="en-US" sz="1400" b="0" strike="noStrike" spc="-1">
                        <a:latin typeface="Arial" panose="020B0604020202020204"/>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spAutoFit/>
                    </a:bodyPr>
                    <a:p>
                      <a:pPr>
                        <a:lnSpc>
                          <a:spcPct val="100000"/>
                        </a:lnSpc>
                      </a:pPr>
                      <a:r>
                        <a:rPr lang="en-US" sz="1400" b="1" strike="noStrike" spc="-1">
                          <a:solidFill>
                            <a:srgbClr val="00C3B1"/>
                          </a:solidFill>
                          <a:latin typeface="Arial" panose="020B0604020202020204"/>
                          <a:ea typeface="Arial" panose="020B0604020202020204"/>
                        </a:rPr>
                        <a:t>Father</a:t>
                      </a:r>
                      <a:endParaRPr lang="en-US" sz="1400" b="0" strike="noStrike" spc="-1">
                        <a:latin typeface="Arial" panose="020B0604020202020204"/>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spAutoFit/>
                    </a:bodyPr>
                    <a:p>
                      <a:pPr>
                        <a:lnSpc>
                          <a:spcPct val="100000"/>
                        </a:lnSpc>
                      </a:pPr>
                      <a:r>
                        <a:rPr lang="en-US" sz="1400" b="1" strike="noStrike" spc="-1">
                          <a:solidFill>
                            <a:srgbClr val="00C3B1"/>
                          </a:solidFill>
                          <a:latin typeface="Arial" panose="020B0604020202020204"/>
                          <a:ea typeface="Arial" panose="020B0604020202020204"/>
                        </a:rPr>
                        <a:t>Mother</a:t>
                      </a:r>
                      <a:endParaRPr lang="en-US" sz="1400" b="0" strike="noStrike" spc="-1">
                        <a:latin typeface="Arial" panose="020B0604020202020204"/>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spAutoFit/>
                    </a:bodyPr>
                    <a:p>
                      <a:pPr>
                        <a:lnSpc>
                          <a:spcPct val="100000"/>
                        </a:lnSpc>
                      </a:pPr>
                      <a:r>
                        <a:rPr lang="en-US" sz="1400" b="1" strike="noStrike" spc="-1">
                          <a:solidFill>
                            <a:srgbClr val="00C3B1"/>
                          </a:solidFill>
                          <a:latin typeface="Arial" panose="020B0604020202020204"/>
                          <a:ea typeface="Arial" panose="020B0604020202020204"/>
                        </a:rPr>
                        <a:t>Child1</a:t>
                      </a:r>
                      <a:endParaRPr lang="en-US" sz="1400" b="0" strike="noStrike" spc="-1">
                        <a:latin typeface="Arial" panose="020B0604020202020204"/>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spAutoFit/>
                    </a:bodyPr>
                    <a:p>
                      <a:pPr>
                        <a:lnSpc>
                          <a:spcPct val="100000"/>
                        </a:lnSpc>
                      </a:pPr>
                      <a:r>
                        <a:rPr lang="en-US" sz="1400" b="1" strike="noStrike" spc="-1">
                          <a:solidFill>
                            <a:srgbClr val="00C3B1"/>
                          </a:solidFill>
                          <a:latin typeface="Arial" panose="020B0604020202020204"/>
                          <a:ea typeface="Arial" panose="020B0604020202020204"/>
                        </a:rPr>
                        <a:t>Child2</a:t>
                      </a:r>
                      <a:endParaRPr lang="en-US" sz="1400" b="0" strike="noStrike" spc="-1">
                        <a:latin typeface="Arial" panose="020B0604020202020204"/>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spAutoFit/>
                    </a:bodyPr>
                    <a:p>
                      <a:pPr>
                        <a:lnSpc>
                          <a:spcPct val="100000"/>
                        </a:lnSpc>
                      </a:pPr>
                      <a:r>
                        <a:rPr lang="en-US" sz="1400" b="1" strike="noStrike" spc="-1">
                          <a:solidFill>
                            <a:srgbClr val="00C3B1"/>
                          </a:solidFill>
                          <a:latin typeface="Arial" panose="020B0604020202020204"/>
                          <a:ea typeface="Arial" panose="020B0604020202020204"/>
                        </a:rPr>
                        <a:t>Child3</a:t>
                      </a:r>
                      <a:endParaRPr lang="en-US" sz="1400" b="0" strike="noStrike" spc="-1">
                        <a:latin typeface="Arial" panose="020B0604020202020204"/>
                      </a:endParaRPr>
                    </a:p>
                  </a:txBody>
                  <a:tcPr>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r>
              <a:tr h="370800">
                <a:tc>
                  <a:txBody>
                    <a:bodyPr>
                      <a:spAutoFit/>
                    </a:bodyPr>
                    <a:p>
                      <a:pPr>
                        <a:lnSpc>
                          <a:spcPct val="100000"/>
                        </a:lnSpc>
                      </a:pPr>
                      <a:r>
                        <a:rPr lang="en-US" sz="1400" b="0" strike="noStrike" spc="-1">
                          <a:solidFill>
                            <a:srgbClr val="0C343D"/>
                          </a:solidFill>
                          <a:latin typeface="Arial" panose="020B0604020202020204"/>
                          <a:ea typeface="Arial" panose="020B0604020202020204"/>
                        </a:rPr>
                        <a:t>rs3131972</a:t>
                      </a:r>
                      <a:endParaRPr lang="en-US" sz="1400" b="0" strike="noStrike" spc="-1">
                        <a:latin typeface="Arial" panose="020B0604020202020204"/>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spAutoFit/>
                    </a:bodyPr>
                    <a:p>
                      <a:pPr>
                        <a:lnSpc>
                          <a:spcPct val="100000"/>
                        </a:lnSpc>
                      </a:pPr>
                      <a:r>
                        <a:rPr lang="en-US" sz="1400" b="0" strike="noStrike" spc="-1">
                          <a:solidFill>
                            <a:srgbClr val="0C343D"/>
                          </a:solidFill>
                          <a:latin typeface="Arial" panose="020B0604020202020204"/>
                          <a:ea typeface="Arial" panose="020B0604020202020204"/>
                        </a:rPr>
                        <a:t>AG</a:t>
                      </a:r>
                      <a:endParaRPr lang="en-US" sz="1400" b="0" strike="noStrike" spc="-1">
                        <a:latin typeface="Arial" panose="020B0604020202020204"/>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spAutoFit/>
                    </a:bodyPr>
                    <a:p>
                      <a:pPr>
                        <a:lnSpc>
                          <a:spcPct val="100000"/>
                        </a:lnSpc>
                      </a:pPr>
                      <a:r>
                        <a:rPr lang="en-US" sz="1400" b="0" strike="noStrike" spc="-1">
                          <a:solidFill>
                            <a:srgbClr val="0C343D"/>
                          </a:solidFill>
                          <a:latin typeface="Arial" panose="020B0604020202020204"/>
                          <a:ea typeface="Arial" panose="020B0604020202020204"/>
                        </a:rPr>
                        <a:t>GG</a:t>
                      </a:r>
                      <a:endParaRPr lang="en-US" sz="1400" b="0" strike="noStrike" spc="-1">
                        <a:latin typeface="Arial" panose="020B0604020202020204"/>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spAutoFit/>
                    </a:bodyPr>
                    <a:p>
                      <a:pPr>
                        <a:lnSpc>
                          <a:spcPct val="100000"/>
                        </a:lnSpc>
                      </a:pPr>
                      <a:r>
                        <a:rPr lang="en-US" sz="1400" b="0" strike="noStrike" spc="-1">
                          <a:solidFill>
                            <a:srgbClr val="0C343D"/>
                          </a:solidFill>
                          <a:latin typeface="Arial" panose="020B0604020202020204"/>
                          <a:ea typeface="Arial" panose="020B0604020202020204"/>
                        </a:rPr>
                        <a:t>AG</a:t>
                      </a:r>
                      <a:endParaRPr lang="en-US" sz="1400" b="0" strike="noStrike" spc="-1">
                        <a:latin typeface="Arial" panose="020B0604020202020204"/>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spAutoFit/>
                    </a:bodyPr>
                    <a:p>
                      <a:pPr>
                        <a:lnSpc>
                          <a:spcPct val="100000"/>
                        </a:lnSpc>
                      </a:pPr>
                      <a:r>
                        <a:rPr lang="en-US" sz="1400" b="0" strike="noStrike" spc="-1">
                          <a:solidFill>
                            <a:srgbClr val="0C343D"/>
                          </a:solidFill>
                          <a:latin typeface="Arial" panose="020B0604020202020204"/>
                          <a:ea typeface="Arial" panose="020B0604020202020204"/>
                        </a:rPr>
                        <a:t>GG</a:t>
                      </a:r>
                      <a:endParaRPr lang="en-US" sz="1400" b="0" strike="noStrike" spc="-1">
                        <a:latin typeface="Arial" panose="020B0604020202020204"/>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spAutoFit/>
                    </a:bodyPr>
                    <a:p>
                      <a:pPr>
                        <a:lnSpc>
                          <a:spcPct val="100000"/>
                        </a:lnSpc>
                      </a:pPr>
                      <a:r>
                        <a:rPr lang="en-US" sz="1400" b="0" strike="noStrike" spc="-1">
                          <a:solidFill>
                            <a:srgbClr val="0C343D"/>
                          </a:solidFill>
                          <a:latin typeface="Arial" panose="020B0604020202020204"/>
                          <a:ea typeface="Arial" panose="020B0604020202020204"/>
                        </a:rPr>
                        <a:t>GG</a:t>
                      </a:r>
                      <a:endParaRPr lang="en-US" sz="1400" b="0" strike="noStrike" spc="-1">
                        <a:latin typeface="Arial" panose="020B0604020202020204"/>
                      </a:endParaRPr>
                    </a:p>
                  </a:txBody>
                  <a:tcPr>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r>
            </a:tbl>
          </a:graphicData>
        </a:graphic>
      </p:graphicFrame>
      <p:sp>
        <p:nvSpPr>
          <p:cNvPr id="286" name="CustomShape 3"/>
          <p:cNvSpPr/>
          <p:nvPr/>
        </p:nvSpPr>
        <p:spPr>
          <a:xfrm>
            <a:off x="6105960" y="353160"/>
            <a:ext cx="2225520" cy="2020680"/>
          </a:xfrm>
          <a:prstGeom prst="roundRect">
            <a:avLst>
              <a:gd name="adj" fmla="val 16667"/>
            </a:avLst>
          </a:prstGeom>
          <a:blipFill rotWithShape="0">
            <a:blip r:embed="rId1"/>
            <a:stretch>
              <a:fillRect/>
            </a:stretch>
          </a:blipFill>
          <a:ln>
            <a:noFill/>
          </a:ln>
          <a:effectLst>
            <a:outerShdw blurRad="7620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rgbClr val="FFFFFF"/>
          </a:lnRef>
          <a:fillRef idx="0">
            <a:srgbClr val="FFFFFF"/>
          </a:fillRef>
          <a:effectRef idx="0">
            <a:srgbClr val="FFFFFF"/>
          </a:effectRef>
          <a:fontRef idx="minor"/>
        </p:style>
      </p:sp>
      <p:sp>
        <p:nvSpPr>
          <p:cNvPr id="287" name="CustomShape 4"/>
          <p:cNvSpPr/>
          <p:nvPr/>
        </p:nvSpPr>
        <p:spPr>
          <a:xfrm>
            <a:off x="637560" y="1183320"/>
            <a:ext cx="4700520" cy="271332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marL="457200" indent="-302895">
              <a:lnSpc>
                <a:spcPct val="100000"/>
              </a:lnSpc>
              <a:tabLst>
                <a:tab pos="0" algn="l"/>
              </a:tabLst>
            </a:pPr>
            <a:r>
              <a:rPr lang="en-US" sz="1400" b="0" strike="noStrike" spc="-1">
                <a:solidFill>
                  <a:srgbClr val="F3F3F3"/>
                </a:solidFill>
                <a:latin typeface="Fira Sans Condensed Light"/>
                <a:ea typeface="Fira Sans Condensed Light"/>
              </a:rPr>
              <a:t>What is an RSnumebr?</a:t>
            </a:r>
            <a:endParaRPr lang="en-US" sz="1400" b="0" strike="noStrike" spc="-1">
              <a:latin typeface="Arial" panose="020B0604020202020204"/>
            </a:endParaRPr>
          </a:p>
          <a:p>
            <a:pPr marL="457200" indent="-302895">
              <a:lnSpc>
                <a:spcPct val="100000"/>
              </a:lnSpc>
              <a:tabLst>
                <a:tab pos="0" algn="l"/>
              </a:tabLst>
            </a:pPr>
            <a:endParaRPr lang="en-US" sz="1400" b="0" strike="noStrike" spc="-1">
              <a:latin typeface="Arial" panose="020B0604020202020204"/>
            </a:endParaRPr>
          </a:p>
          <a:p>
            <a:pPr marL="457200" indent="-302895">
              <a:lnSpc>
                <a:spcPct val="100000"/>
              </a:lnSpc>
              <a:tabLst>
                <a:tab pos="0" algn="l"/>
              </a:tabLst>
            </a:pPr>
            <a:r>
              <a:rPr lang="en-US" sz="1400" b="0" strike="noStrike" spc="-1">
                <a:solidFill>
                  <a:srgbClr val="F3F3F3"/>
                </a:solidFill>
                <a:latin typeface="Fira Sans Condensed Light"/>
                <a:ea typeface="Fira Sans Condensed Light"/>
              </a:rPr>
              <a:t>It is a reference number to the gene we have that consists of two alleles (one from the father and the other from the mother).</a:t>
            </a:r>
            <a:endParaRPr lang="en-US" sz="1400" b="0" strike="noStrike" spc="-1">
              <a:latin typeface="Arial" panose="020B0604020202020204"/>
            </a:endParaRPr>
          </a:p>
          <a:p>
            <a:pPr marL="457200" indent="-302895">
              <a:lnSpc>
                <a:spcPct val="100000"/>
              </a:lnSpc>
              <a:tabLst>
                <a:tab pos="0" algn="l"/>
              </a:tabLst>
            </a:pPr>
            <a:endParaRPr lang="en-US" sz="1400" b="0" strike="noStrike" spc="-1">
              <a:latin typeface="Arial" panose="020B0604020202020204"/>
            </a:endParaRPr>
          </a:p>
          <a:p>
            <a:pPr marL="457200" indent="-302895">
              <a:lnSpc>
                <a:spcPct val="100000"/>
              </a:lnSpc>
              <a:tabLst>
                <a:tab pos="0" algn="l"/>
              </a:tabLst>
            </a:pPr>
            <a:r>
              <a:rPr lang="en-US" sz="1400" b="0" strike="noStrike" spc="-1">
                <a:solidFill>
                  <a:srgbClr val="DCDDDE"/>
                </a:solidFill>
                <a:latin typeface="Fira Sans Condensed Light"/>
                <a:ea typeface="DejaVu Sans"/>
              </a:rPr>
              <a:t>What is an Alleles ?</a:t>
            </a:r>
            <a:br>
              <a:rPr lang="en-US" sz="1400" b="0" strike="noStrike" spc="-1">
                <a:solidFill>
                  <a:srgbClr val="DCDDDE"/>
                </a:solidFill>
                <a:latin typeface="Fira Sans Condensed Light"/>
                <a:ea typeface="DejaVu Sans"/>
              </a:rPr>
            </a:br>
            <a:br>
              <a:rPr lang="en-US" sz="1400" b="0" strike="noStrike" spc="-1">
                <a:solidFill>
                  <a:srgbClr val="DCDDDE"/>
                </a:solidFill>
                <a:latin typeface="Fira Sans Condensed Light"/>
                <a:ea typeface="DejaVu Sans"/>
              </a:rPr>
            </a:br>
            <a:r>
              <a:rPr lang="en-US" sz="1400" b="0" strike="noStrike" spc="-1">
                <a:solidFill>
                  <a:srgbClr val="DCDDDE"/>
                </a:solidFill>
                <a:latin typeface="Fira Sans Condensed Light"/>
                <a:ea typeface="DejaVu Sans"/>
              </a:rPr>
              <a:t> It is a two characters represents the gene sequence repeats of characters one from father and another one from mother</a:t>
            </a:r>
            <a:br>
              <a:rPr lang="en-US" sz="1400" b="0" strike="noStrike" spc="-1">
                <a:solidFill>
                  <a:srgbClr val="DCDDDE"/>
                </a:solidFill>
                <a:latin typeface="Fira Sans Condensed Light"/>
                <a:ea typeface="DejaVu Sans"/>
              </a:rPr>
            </a:br>
            <a:br>
              <a:rPr lang="en-US" sz="1400" b="0" strike="noStrike" spc="-1">
                <a:solidFill>
                  <a:srgbClr val="DCDDDE"/>
                </a:solidFill>
                <a:latin typeface="Fira Sans Condensed Light"/>
                <a:ea typeface="DejaVu Sans"/>
              </a:rPr>
            </a:br>
            <a:endParaRPr lang="en-US" sz="1400" b="0" strike="noStrike" spc="-1">
              <a:latin typeface="Arial" panose="020B0604020202020204"/>
            </a:endParaRPr>
          </a:p>
          <a:p>
            <a:pPr marL="457200" indent="-302895">
              <a:lnSpc>
                <a:spcPct val="100000"/>
              </a:lnSpc>
              <a:tabLst>
                <a:tab pos="0" algn="l"/>
              </a:tabLst>
            </a:pPr>
            <a:endParaRPr lang="en-US" sz="1400" b="0" strike="noStrike" spc="-1">
              <a:latin typeface="Arial" panose="020B0604020202020204"/>
            </a:endParaRPr>
          </a:p>
        </p:txBody>
      </p:sp>
      <p:sp>
        <p:nvSpPr>
          <p:cNvPr id="288" name="CustomShape 5"/>
          <p:cNvSpPr/>
          <p:nvPr/>
        </p:nvSpPr>
        <p:spPr>
          <a:xfrm>
            <a:off x="431280" y="3898800"/>
            <a:ext cx="74520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marL="457200" indent="-302895">
              <a:lnSpc>
                <a:spcPct val="100000"/>
              </a:lnSpc>
              <a:tabLst>
                <a:tab pos="0" algn="l"/>
              </a:tabLst>
            </a:pPr>
            <a:r>
              <a:rPr lang="en-US" sz="1800" b="0" strike="noStrike" spc="-1">
                <a:solidFill>
                  <a:srgbClr val="F3F3F3"/>
                </a:solidFill>
                <a:latin typeface="Fira Sans Condensed Light"/>
                <a:ea typeface="Fira Sans Condensed Light"/>
              </a:rPr>
              <a:t>EX: </a:t>
            </a:r>
            <a:endParaRPr lang="en-US" sz="1800" b="0" strike="noStrike" spc="-1">
              <a:latin typeface="Arial" panose="020B0604020202020204"/>
            </a:endParaRPr>
          </a:p>
        </p:txBody>
      </p:sp>
      <p:sp>
        <p:nvSpPr>
          <p:cNvPr id="289" name="CustomShape 6"/>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3</a:t>
            </a:r>
            <a:endParaRPr lang="en-US" sz="1800" b="0" strike="noStrike" spc="-1">
              <a:latin typeface="Arial" panose="020B0604020202020204"/>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665280" y="39564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Introduction</a:t>
            </a:r>
            <a:r>
              <a:rPr lang="en-US" sz="3200" b="1" strike="noStrike" spc="-1">
                <a:solidFill>
                  <a:srgbClr val="F3F3F3"/>
                </a:solidFill>
                <a:latin typeface="Fira Sans Condensed Light"/>
                <a:ea typeface="Fira Sans Condensed Light"/>
              </a:rPr>
              <a:t> </a:t>
            </a:r>
            <a:endParaRPr lang="en-US" sz="3200" b="0" strike="noStrike" spc="-1">
              <a:latin typeface="Arial" panose="020B0604020202020204"/>
            </a:endParaRPr>
          </a:p>
        </p:txBody>
      </p:sp>
      <p:sp>
        <p:nvSpPr>
          <p:cNvPr id="291" name="CustomShape 2"/>
          <p:cNvSpPr/>
          <p:nvPr/>
        </p:nvSpPr>
        <p:spPr>
          <a:xfrm>
            <a:off x="197280" y="1294920"/>
            <a:ext cx="4191120" cy="227052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a:lnSpc>
                <a:spcPct val="100000"/>
              </a:lnSpc>
              <a:tabLst>
                <a:tab pos="0" algn="l"/>
              </a:tabLst>
            </a:pPr>
            <a:r>
              <a:rPr lang="en-US" sz="1400" b="0" strike="noStrike" spc="-1">
                <a:solidFill>
                  <a:srgbClr val="F3F3F3"/>
                </a:solidFill>
                <a:latin typeface="Fira Sans Condensed Light"/>
                <a:ea typeface="Fira Sans Condensed Light"/>
              </a:rPr>
              <a:t>Whole genome </a:t>
            </a:r>
            <a:endParaRPr lang="en-US" sz="1400" b="0" strike="noStrike" spc="-1">
              <a:latin typeface="Arial" panose="020B0604020202020204"/>
            </a:endParaRPr>
          </a:p>
          <a:p>
            <a:pPr>
              <a:lnSpc>
                <a:spcPct val="100000"/>
              </a:lnSpc>
              <a:tabLst>
                <a:tab pos="0" algn="l"/>
              </a:tabLst>
            </a:pPr>
            <a:r>
              <a:rPr lang="en-US" sz="1400" b="0" strike="noStrike" spc="-1">
                <a:solidFill>
                  <a:srgbClr val="F3F3F3"/>
                </a:solidFill>
                <a:latin typeface="Fira Sans Condensed Light"/>
                <a:ea typeface="Fira Sans Condensed Light"/>
              </a:rPr>
              <a:t>It is the whole DNA sequence that a human have in their system.</a:t>
            </a:r>
            <a:endParaRPr lang="en-US" sz="1400" b="0" strike="noStrike" spc="-1">
              <a:latin typeface="Arial" panose="020B0604020202020204"/>
            </a:endParaRPr>
          </a:p>
          <a:p>
            <a:pPr>
              <a:lnSpc>
                <a:spcPct val="100000"/>
              </a:lnSpc>
              <a:tabLst>
                <a:tab pos="0" algn="l"/>
              </a:tabLst>
            </a:pPr>
            <a:r>
              <a:rPr lang="en-US" sz="1400" b="0" strike="noStrike" spc="-1">
                <a:solidFill>
                  <a:srgbClr val="F3F3F3"/>
                </a:solidFill>
                <a:latin typeface="Fira Sans Condensed Light"/>
                <a:ea typeface="DejaVu Sans"/>
              </a:rPr>
              <a:t>Each number in the Table represents the repeats of nucleotide.</a:t>
            </a:r>
            <a:br>
              <a:rPr lang="en-US" sz="1400" b="0" strike="noStrike" spc="-1">
                <a:solidFill>
                  <a:srgbClr val="F3F3F3"/>
                </a:solidFill>
                <a:latin typeface="Fira Sans Condensed Light"/>
                <a:ea typeface="DejaVu Sans"/>
              </a:rPr>
            </a:br>
            <a:endParaRPr lang="en-US" sz="1400" b="0" strike="noStrike" spc="-1">
              <a:latin typeface="Arial" panose="020B0604020202020204"/>
            </a:endParaRPr>
          </a:p>
          <a:p>
            <a:pPr>
              <a:lnSpc>
                <a:spcPct val="100000"/>
              </a:lnSpc>
              <a:tabLst>
                <a:tab pos="0" algn="l"/>
              </a:tabLst>
            </a:pPr>
            <a:r>
              <a:rPr lang="en-US" sz="1400" b="0" strike="noStrike" spc="-1">
                <a:solidFill>
                  <a:srgbClr val="F3F3F3"/>
                </a:solidFill>
                <a:latin typeface="Fira Sans Condensed Light"/>
                <a:ea typeface="DejaVu Sans"/>
              </a:rPr>
              <a:t>Ex:</a:t>
            </a:r>
            <a:endParaRPr lang="en-US" sz="1400" b="0" strike="noStrike" spc="-1">
              <a:latin typeface="Arial" panose="020B0604020202020204"/>
            </a:endParaRPr>
          </a:p>
          <a:p>
            <a:pPr>
              <a:lnSpc>
                <a:spcPct val="100000"/>
              </a:lnSpc>
              <a:tabLst>
                <a:tab pos="0" algn="l"/>
              </a:tabLst>
            </a:pPr>
            <a:r>
              <a:rPr lang="en-US" sz="1400" b="0" strike="noStrike" spc="-1">
                <a:solidFill>
                  <a:srgbClr val="F3F3F3"/>
                </a:solidFill>
                <a:latin typeface="Fira Sans Condensed Light"/>
                <a:ea typeface="DejaVu Sans"/>
              </a:rPr>
              <a:t>ATCGATCGATCGATCGATCGATCGATCGATCGATCGATCG</a:t>
            </a:r>
            <a:br>
              <a:rPr lang="en-US" sz="1400" b="0" strike="noStrike" spc="-1">
                <a:solidFill>
                  <a:srgbClr val="F3F3F3"/>
                </a:solidFill>
                <a:latin typeface="Fira Sans Condensed Light"/>
                <a:ea typeface="DejaVu Sans"/>
              </a:r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br/>
            <a:endParaRPr lang="en-US" sz="1400" b="0" strike="noStrike" spc="-1">
              <a:latin typeface="Arial" panose="020B0604020202020204"/>
            </a:endParaRPr>
          </a:p>
          <a:p>
            <a:pPr>
              <a:lnSpc>
                <a:spcPct val="100000"/>
              </a:lnSpc>
              <a:tabLst>
                <a:tab pos="0" algn="l"/>
              </a:tabLst>
            </a:pPr>
            <a:endParaRPr lang="en-US" sz="1400" b="0" strike="noStrike" spc="-1">
              <a:latin typeface="Arial" panose="020B0604020202020204"/>
            </a:endParaRPr>
          </a:p>
          <a:p>
            <a:pPr>
              <a:lnSpc>
                <a:spcPct val="100000"/>
              </a:lnSpc>
              <a:tabLst>
                <a:tab pos="0" algn="l"/>
              </a:tabLst>
            </a:pPr>
            <a:endParaRPr lang="en-US" sz="1400" b="0" strike="noStrike" spc="-1">
              <a:latin typeface="Arial" panose="020B0604020202020204"/>
            </a:endParaRPr>
          </a:p>
        </p:txBody>
      </p:sp>
      <p:pic>
        <p:nvPicPr>
          <p:cNvPr id="292" name="Picture 2"/>
          <p:cNvPicPr/>
          <p:nvPr/>
        </p:nvPicPr>
        <p:blipFill>
          <a:blip r:embed="rId1"/>
          <a:stretch>
            <a:fillRect/>
          </a:stretch>
        </p:blipFill>
        <p:spPr>
          <a:xfrm>
            <a:off x="4502160" y="613440"/>
            <a:ext cx="4579560" cy="4132800"/>
          </a:xfrm>
          <a:prstGeom prst="rect">
            <a:avLst/>
          </a:prstGeom>
          <a:ln>
            <a:noFill/>
          </a:ln>
          <a:effectLst>
            <a:softEdge rad="112500"/>
          </a:effectLst>
        </p:spPr>
      </p:pic>
      <p:sp>
        <p:nvSpPr>
          <p:cNvPr id="293"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4</a:t>
            </a:r>
            <a:endParaRPr lang="en-US" sz="1800" b="0" strike="noStrike" spc="-1">
              <a:latin typeface="Arial" panose="020B0604020202020204"/>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294" name="CustomShape 1"/>
          <p:cNvSpPr/>
          <p:nvPr/>
        </p:nvSpPr>
        <p:spPr>
          <a:xfrm>
            <a:off x="637560" y="40392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Problem Statement</a:t>
            </a:r>
            <a:endParaRPr lang="en-US" sz="3200" b="0" strike="noStrike" spc="-1">
              <a:latin typeface="Arial" panose="020B0604020202020204"/>
            </a:endParaRPr>
          </a:p>
        </p:txBody>
      </p:sp>
      <p:pic>
        <p:nvPicPr>
          <p:cNvPr id="295" name="Picture 3"/>
          <p:cNvPicPr/>
          <p:nvPr/>
        </p:nvPicPr>
        <p:blipFill>
          <a:blip r:embed="rId2">
            <a:lum bright="70000" contrast="-70000"/>
          </a:blip>
          <a:stretch>
            <a:fillRect/>
          </a:stretch>
        </p:blipFill>
        <p:spPr>
          <a:xfrm>
            <a:off x="5902200" y="271800"/>
            <a:ext cx="2437920" cy="2437920"/>
          </a:xfrm>
          <a:prstGeom prst="rect">
            <a:avLst/>
          </a:prstGeom>
          <a:ln>
            <a:noFill/>
          </a:ln>
        </p:spPr>
      </p:pic>
      <p:sp>
        <p:nvSpPr>
          <p:cNvPr id="296" name="CustomShape 2"/>
          <p:cNvSpPr/>
          <p:nvPr/>
        </p:nvSpPr>
        <p:spPr>
          <a:xfrm>
            <a:off x="637560" y="1269000"/>
            <a:ext cx="4563000" cy="320472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marL="457200" indent="-302895">
              <a:lnSpc>
                <a:spcPct val="100000"/>
              </a:lnSpc>
              <a:buClr>
                <a:srgbClr val="F3F3F3"/>
              </a:buClr>
              <a:buFont typeface="Arial" panose="020B0604020202020204"/>
              <a:buChar char="•"/>
            </a:pPr>
            <a:r>
              <a:rPr lang="en-US" sz="1400" b="0" strike="noStrike" spc="-1">
                <a:solidFill>
                  <a:srgbClr val="F3F3F3"/>
                </a:solidFill>
                <a:latin typeface="Fira Sans Condensed Light"/>
                <a:ea typeface="Fira Sans Condensed Light"/>
              </a:rPr>
              <a:t>Some parents suffer from the process of paternity testing when they are being sued for child custody.</a:t>
            </a:r>
            <a:br>
              <a:rPr lang="en-US" sz="1400" b="0" strike="noStrike" spc="-1">
                <a:solidFill>
                  <a:srgbClr val="F3F3F3"/>
                </a:solidFill>
                <a:latin typeface="Fira Sans Condensed Light"/>
                <a:ea typeface="Fira Sans Condensed Light"/>
              </a:rPr>
            </a:br>
            <a:r>
              <a:rPr lang="en-US" sz="1400" b="0" strike="noStrike" spc="-1">
                <a:solidFill>
                  <a:srgbClr val="F3F3F3"/>
                </a:solidFill>
                <a:latin typeface="Arial" panose="020B0604020202020204"/>
                <a:ea typeface="DejaVu Sans"/>
              </a:rPr>
              <a:t> </a:t>
            </a:r>
            <a:endParaRPr lang="en-US" sz="1400" b="0" strike="noStrike" spc="-1">
              <a:latin typeface="Arial" panose="020B0604020202020204"/>
            </a:endParaRPr>
          </a:p>
          <a:p>
            <a:pPr marL="457200" indent="-302895">
              <a:lnSpc>
                <a:spcPct val="100000"/>
              </a:lnSpc>
              <a:buClr>
                <a:srgbClr val="F3F3F3"/>
              </a:buClr>
              <a:buFont typeface="Arial" panose="020B0604020202020204"/>
              <a:buChar char="•"/>
            </a:pPr>
            <a:r>
              <a:rPr lang="en-US" sz="1400" b="0" strike="noStrike" spc="-1">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br>
              <a:rPr lang="en-US" sz="1400" b="0" strike="noStrike" spc="-1">
                <a:solidFill>
                  <a:srgbClr val="F3F3F3"/>
                </a:solidFill>
                <a:latin typeface="Fira Sans Condensed Light"/>
                <a:ea typeface="Fira Sans Condensed Light"/>
              </a:rPr>
            </a:br>
            <a:r>
              <a:rPr lang="en-US" sz="1400" b="0" strike="noStrike" spc="-1">
                <a:solidFill>
                  <a:srgbClr val="F3F3F3"/>
                </a:solidFill>
                <a:latin typeface="Arial" panose="020B0604020202020204"/>
                <a:ea typeface="DejaVu Sans"/>
              </a:rPr>
              <a:t> </a:t>
            </a:r>
            <a:endParaRPr lang="en-US" sz="1400" b="0" strike="noStrike" spc="-1">
              <a:latin typeface="Arial" panose="020B0604020202020204"/>
            </a:endParaRPr>
          </a:p>
          <a:p>
            <a:pPr marL="457200" indent="-302895">
              <a:lnSpc>
                <a:spcPct val="100000"/>
              </a:lnSpc>
              <a:buClr>
                <a:srgbClr val="F3F3F3"/>
              </a:buClr>
              <a:buFont typeface="Arial" panose="020B0604020202020204"/>
              <a:buChar char="•"/>
            </a:pPr>
            <a:r>
              <a:rPr lang="en-US" sz="1400" b="0" strike="noStrike" spc="-1">
                <a:solidFill>
                  <a:srgbClr val="F3F3F3"/>
                </a:solidFill>
                <a:latin typeface="Fira Sans Condensed Light"/>
                <a:ea typeface="Fira Sans Condensed Light"/>
              </a:rPr>
              <a:t>Why can’t we have a system that could potentially prove this in less time and be accessible to everyone.</a:t>
            </a:r>
            <a:endParaRPr lang="en-US" sz="1400" b="0" strike="noStrike" spc="-1">
              <a:latin typeface="Arial" panose="020B0604020202020204"/>
            </a:endParaRPr>
          </a:p>
          <a:p>
            <a:pPr>
              <a:lnSpc>
                <a:spcPct val="100000"/>
              </a:lnSpc>
              <a:tabLst>
                <a:tab pos="0" algn="l"/>
              </a:tabLst>
            </a:pPr>
            <a:endParaRPr lang="en-US" sz="1400" b="0" strike="noStrike" spc="-1">
              <a:latin typeface="Arial" panose="020B0604020202020204"/>
            </a:endParaRPr>
          </a:p>
        </p:txBody>
      </p:sp>
      <p:sp>
        <p:nvSpPr>
          <p:cNvPr id="297"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5</a:t>
            </a:r>
            <a:endParaRPr lang="en-US" sz="1800" b="0" strike="noStrike" spc="-1">
              <a:latin typeface="Arial" panose="020B0604020202020204"/>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637560" y="331920"/>
            <a:ext cx="40917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Our Objectives</a:t>
            </a:r>
            <a:endParaRPr lang="en-US" sz="3200" b="0" strike="noStrike" spc="-1">
              <a:latin typeface="Arial" panose="020B0604020202020204"/>
            </a:endParaRPr>
          </a:p>
        </p:txBody>
      </p:sp>
      <p:sp>
        <p:nvSpPr>
          <p:cNvPr id="299" name="CustomShape 2"/>
          <p:cNvSpPr/>
          <p:nvPr/>
        </p:nvSpPr>
        <p:spPr>
          <a:xfrm>
            <a:off x="637560" y="1377360"/>
            <a:ext cx="7500600" cy="3377520"/>
          </a:xfrm>
          <a:prstGeom prst="rect">
            <a:avLst/>
          </a:prstGeom>
          <a:solidFill>
            <a:srgbClr val="0C343D">
              <a:alpha val="57000"/>
            </a:srgbClr>
          </a:solidFill>
          <a:ln>
            <a:noFill/>
          </a:ln>
        </p:spPr>
        <p:style>
          <a:lnRef idx="0">
            <a:srgbClr val="FFFFFF"/>
          </a:lnRef>
          <a:fillRef idx="0">
            <a:srgbClr val="FFFFFF"/>
          </a:fillRef>
          <a:effectRef idx="0">
            <a:srgbClr val="FFFFFF"/>
          </a:effectRef>
          <a:fontRef idx="minor"/>
        </p:style>
        <p:txBody>
          <a:bodyPr lIns="234000" tIns="234000" rIns="234000" bIns="91440">
            <a:noAutofit/>
          </a:bodyPr>
          <a:p>
            <a:pPr>
              <a:lnSpc>
                <a:spcPct val="100000"/>
              </a:lnSpc>
            </a:pPr>
            <a:r>
              <a:rPr lang="en-US" sz="1400" b="0" strike="noStrike" spc="-1">
                <a:solidFill>
                  <a:srgbClr val="F3F3F3"/>
                </a:solidFill>
                <a:latin typeface="Fira Sans Condensed Light"/>
                <a:ea typeface="Fira Sans Condensed Light"/>
              </a:rPr>
              <a:t>1.  Enhance the short tandem repeat method in the whole genome.</a:t>
            </a:r>
            <a:br>
              <a:rPr lang="en-US" sz="1400" b="0" strike="noStrike" spc="-1">
                <a:solidFill>
                  <a:srgbClr val="F3F3F3"/>
                </a:solidFill>
                <a:latin typeface="Fira Sans Condensed Light"/>
                <a:ea typeface="Fira Sans Condensed Light"/>
              </a:rPr>
            </a:br>
            <a:r>
              <a:rPr lang="en-US" sz="1400" b="0" strike="noStrike" spc="-1">
                <a:solidFill>
                  <a:srgbClr val="F3F3F3"/>
                </a:solidFill>
                <a:latin typeface="Fira Sans Condensed Light"/>
                <a:ea typeface="DejaVu Sans"/>
              </a:rPr>
              <a:t> </a:t>
            </a: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r>
              <a:rPr lang="en-US" sz="1400" b="0" strike="noStrike" spc="-1">
                <a:solidFill>
                  <a:srgbClr val="F3F3F3"/>
                </a:solidFill>
                <a:latin typeface="Fira Sans Condensed Light"/>
                <a:ea typeface="Fira Sans Condensed Light"/>
              </a:rPr>
              <a:t>2.  Implement relevance and kinship through rs numbers .</a:t>
            </a:r>
            <a:br>
              <a:rPr lang="en-US" sz="1400" b="0" strike="noStrike" spc="-1">
                <a:solidFill>
                  <a:srgbClr val="F3F3F3"/>
                </a:solidFill>
                <a:latin typeface="Fira Sans Condensed Light"/>
                <a:ea typeface="Fira Sans Condensed Light"/>
              </a:rPr>
            </a:br>
            <a:endParaRPr lang="en-US" sz="1400" b="0" strike="noStrike" spc="-1">
              <a:latin typeface="Arial" panose="020B0604020202020204"/>
            </a:endParaRPr>
          </a:p>
          <a:p>
            <a:pPr>
              <a:lnSpc>
                <a:spcPct val="100000"/>
              </a:lnSpc>
            </a:pPr>
            <a:r>
              <a:rPr lang="en-US" sz="1400" b="0" strike="noStrike" spc="-1">
                <a:solidFill>
                  <a:srgbClr val="F3F3F3"/>
                </a:solidFill>
                <a:latin typeface="Fira Sans Condensed Light"/>
                <a:ea typeface="DejaVu Sans"/>
              </a:rPr>
              <a:t> </a:t>
            </a:r>
            <a:endParaRPr lang="en-US" sz="1400" b="0" strike="noStrike" spc="-1">
              <a:latin typeface="Arial" panose="020B0604020202020204"/>
            </a:endParaRPr>
          </a:p>
          <a:p>
            <a:pPr>
              <a:lnSpc>
                <a:spcPct val="100000"/>
              </a:lnSpc>
            </a:pPr>
            <a:r>
              <a:rPr lang="en-US" sz="1400" b="0" strike="noStrike" spc="-1">
                <a:solidFill>
                  <a:srgbClr val="F3F3F3"/>
                </a:solidFill>
                <a:latin typeface="Fira Sans Condensed Light"/>
                <a:ea typeface="DejaVu Sans"/>
              </a:rPr>
              <a:t>3.  Enhance and implement the mobile application and web application.</a:t>
            </a: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r>
              <a:rPr lang="en-US" sz="1800" b="0" strike="noStrike" spc="-1">
                <a:solidFill>
                  <a:srgbClr val="FFFFFF"/>
                </a:solidFill>
                <a:latin typeface="Arial" panose="020B0604020202020204"/>
                <a:ea typeface="DejaVu Sans"/>
              </a:rPr>
              <a:t>4.</a:t>
            </a:r>
            <a:r>
              <a:rPr lang="en-US" sz="1800" b="0" strike="noStrike" spc="-1">
                <a:solidFill>
                  <a:srgbClr val="000000"/>
                </a:solidFill>
                <a:latin typeface="Arial" panose="020B0604020202020204"/>
                <a:ea typeface="DejaVu Sans"/>
              </a:rPr>
              <a:t> </a:t>
            </a:r>
            <a:r>
              <a:rPr lang="en-US" sz="1400" b="0" strike="noStrike" spc="-1">
                <a:solidFill>
                  <a:srgbClr val="F3F3F3"/>
                </a:solidFill>
                <a:latin typeface="Fira Sans Condensed Light"/>
                <a:ea typeface="Fira Sans Condensed Light"/>
              </a:rPr>
              <a:t>Implement relevance and kinship through whole genome.</a:t>
            </a: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r>
              <a:rPr lang="en-US" sz="1400" b="0" strike="noStrike" spc="-1">
                <a:solidFill>
                  <a:srgbClr val="F3F3F3"/>
                </a:solidFill>
                <a:latin typeface="Fira Sans Condensed Light"/>
                <a:ea typeface="Fira Sans Condensed Light"/>
              </a:rPr>
              <a:t>5. Enhance Report of whole genome results.</a:t>
            </a: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a:lnSpc>
                <a:spcPct val="100000"/>
              </a:lnSpc>
            </a:pPr>
            <a:endParaRPr lang="en-US" sz="1400" b="0" strike="noStrike" spc="-1">
              <a:latin typeface="Arial" panose="020B0604020202020204"/>
            </a:endParaRPr>
          </a:p>
          <a:p>
            <a:pPr marL="635">
              <a:lnSpc>
                <a:spcPct val="100000"/>
              </a:lnSpc>
            </a:pPr>
            <a:endParaRPr lang="en-US" sz="1400" b="0" strike="noStrike" spc="-1">
              <a:latin typeface="Arial" panose="020B0604020202020204"/>
            </a:endParaRPr>
          </a:p>
          <a:p>
            <a:pPr marL="635">
              <a:lnSpc>
                <a:spcPct val="100000"/>
              </a:lnSpc>
              <a:tabLst>
                <a:tab pos="0" algn="l"/>
              </a:tabLst>
            </a:pPr>
            <a:endParaRPr lang="en-US" sz="1400" b="0" strike="noStrike" spc="-1">
              <a:latin typeface="Arial" panose="020B0604020202020204"/>
            </a:endParaRPr>
          </a:p>
        </p:txBody>
      </p:sp>
      <p:sp>
        <p:nvSpPr>
          <p:cNvPr id="300" name="CustomShape 3"/>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6</a:t>
            </a:r>
            <a:endParaRPr lang="en-US" sz="1800" b="0" strike="noStrike" spc="-1">
              <a:latin typeface="Arial" panose="020B0604020202020204"/>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169560" y="171360"/>
            <a:ext cx="4858560" cy="634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nchor="ctr">
            <a:noAutofit/>
          </a:bodyPr>
          <a:p>
            <a:pPr>
              <a:lnSpc>
                <a:spcPct val="100000"/>
              </a:lnSpc>
              <a:tabLst>
                <a:tab pos="0" algn="l"/>
              </a:tabLst>
            </a:pPr>
            <a:r>
              <a:rPr lang="en-US" sz="3200" b="1" strike="noStrike" spc="-1">
                <a:solidFill>
                  <a:srgbClr val="F3F3F3"/>
                </a:solidFill>
                <a:latin typeface="Rajdhani"/>
                <a:ea typeface="Fira Sans Condensed Light"/>
              </a:rPr>
              <a:t>System overview</a:t>
            </a:r>
            <a:endParaRPr lang="en-US" sz="3200" b="0" strike="noStrike" spc="-1">
              <a:latin typeface="Arial" panose="020B0604020202020204"/>
            </a:endParaRPr>
          </a:p>
        </p:txBody>
      </p:sp>
      <p:sp>
        <p:nvSpPr>
          <p:cNvPr id="303" name="CustomShape 2"/>
          <p:cNvSpPr/>
          <p:nvPr/>
        </p:nvSpPr>
        <p:spPr>
          <a:xfrm>
            <a:off x="74520" y="4622760"/>
            <a:ext cx="71244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F3F3F3"/>
                </a:solidFill>
                <a:latin typeface="Arial" panose="020B0604020202020204"/>
                <a:ea typeface="DejaVu Sans"/>
              </a:rPr>
              <a:t>7</a:t>
            </a:r>
            <a:endParaRPr lang="en-US" sz="1800" b="0" strike="noStrike" spc="-1">
              <a:latin typeface="Arial" panose="020B0604020202020204"/>
            </a:endParaRPr>
          </a:p>
        </p:txBody>
      </p:sp>
      <p:pic>
        <p:nvPicPr>
          <p:cNvPr id="2" name="Picture 1" descr="System Overview - Page 2"/>
          <p:cNvPicPr>
            <a:picLocks noChangeAspect="1"/>
          </p:cNvPicPr>
          <p:nvPr/>
        </p:nvPicPr>
        <p:blipFill>
          <a:blip r:embed="rId1"/>
          <a:stretch>
            <a:fillRect/>
          </a:stretch>
        </p:blipFill>
        <p:spPr>
          <a:xfrm>
            <a:off x="755015" y="915670"/>
            <a:ext cx="7287260" cy="3808730"/>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4355</Words>
  <Application>WPS Presentation</Application>
  <PresentationFormat/>
  <Paragraphs>268</Paragraphs>
  <Slides>22</Slides>
  <Notes>0</Notes>
  <HiddenSlides>0</HiddenSlides>
  <MMClips>0</MMClips>
  <ScaleCrop>false</ScaleCrop>
  <HeadingPairs>
    <vt:vector size="6" baseType="variant">
      <vt:variant>
        <vt:lpstr>已用的字体</vt:lpstr>
      </vt:variant>
      <vt:variant>
        <vt:i4>15</vt:i4>
      </vt:variant>
      <vt:variant>
        <vt:lpstr>主题</vt:lpstr>
      </vt:variant>
      <vt:variant>
        <vt:i4>7</vt:i4>
      </vt:variant>
      <vt:variant>
        <vt:lpstr>幻灯片标题</vt:lpstr>
      </vt:variant>
      <vt:variant>
        <vt:i4>22</vt:i4>
      </vt:variant>
    </vt:vector>
  </HeadingPairs>
  <TitlesOfParts>
    <vt:vector size="44" baseType="lpstr">
      <vt:lpstr>Arial</vt:lpstr>
      <vt:lpstr>SimSun</vt:lpstr>
      <vt:lpstr>Wingdings</vt:lpstr>
      <vt:lpstr>Arial</vt:lpstr>
      <vt:lpstr>Symbol</vt:lpstr>
      <vt:lpstr>Anton</vt:lpstr>
      <vt:lpstr>Segoe Print</vt:lpstr>
      <vt:lpstr>Advent Pro Light</vt:lpstr>
      <vt:lpstr>Rajdhani</vt:lpstr>
      <vt:lpstr>Fira Sans Condensed Light</vt:lpstr>
      <vt:lpstr>DejaVu Sans</vt:lpstr>
      <vt:lpstr>Calibri</vt:lpstr>
      <vt:lpstr>Microsoft YaHei</vt:lpstr>
      <vt:lpstr>Arial Unicode MS</vt:lpstr>
      <vt:lpstr>Wingdings</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Paternity testing using genetics</dc:title>
  <dc:creator/>
  <cp:lastModifiedBy>GAME CLIPS</cp:lastModifiedBy>
  <cp:revision>44</cp:revision>
  <dcterms:created xsi:type="dcterms:W3CDTF">2022-05-09T20:05:23Z</dcterms:created>
  <dcterms:modified xsi:type="dcterms:W3CDTF">2022-05-09T20:14:51Z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y fmtid="{D5CDD505-2E9C-101B-9397-08002B2CF9AE}" pid="12" name="ICV">
    <vt:lpwstr>3383609131AF4B86B31D905662A6DE64</vt:lpwstr>
  </property>
  <property fmtid="{D5CDD505-2E9C-101B-9397-08002B2CF9AE}" pid="13" name="KSOProductBuildVer">
    <vt:lpwstr>1033-11.2.0.11074</vt:lpwstr>
  </property>
</Properties>
</file>